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66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7321" autoAdjust="0"/>
    <p:restoredTop sz="94660"/>
  </p:normalViewPr>
  <p:slideViewPr>
    <p:cSldViewPr>
      <p:cViewPr varScale="1">
        <p:scale>
          <a:sx n="82" d="100"/>
          <a:sy n="82" d="100"/>
        </p:scale>
        <p:origin x="-106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033870-C8D7-46DC-8F43-A59F8E1267CC}" type="datetimeFigureOut">
              <a:rPr lang="it-IT" smtClean="0"/>
              <a:pPr/>
              <a:t>20/08/2020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3979DF-96A8-4BBB-9B64-4D195F39EB83}" type="slidenum">
              <a:rPr lang="it-IT" smtClean="0"/>
              <a:pPr/>
              <a:t>‹N›</a:t>
            </a:fld>
            <a:endParaRPr lang="it-I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asellaDiTesto 3"/>
          <p:cNvSpPr txBox="1"/>
          <p:nvPr/>
        </p:nvSpPr>
        <p:spPr>
          <a:xfrm>
            <a:off x="179512" y="188640"/>
            <a:ext cx="4551824" cy="126188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4400" b="1" dirty="0" smtClean="0"/>
              <a:t>RADAR</a:t>
            </a:r>
          </a:p>
          <a:p>
            <a:r>
              <a:rPr lang="it-IT" sz="3200" dirty="0" smtClean="0"/>
              <a:t>Uso delle </a:t>
            </a:r>
            <a:r>
              <a:rPr lang="it-IT" sz="3200" dirty="0" err="1" smtClean="0"/>
              <a:t>Parallel</a:t>
            </a:r>
            <a:r>
              <a:rPr lang="it-IT" sz="3200" dirty="0" smtClean="0"/>
              <a:t> </a:t>
            </a:r>
            <a:r>
              <a:rPr lang="it-IT" sz="3200" dirty="0" err="1" smtClean="0"/>
              <a:t>Indexing</a:t>
            </a:r>
            <a:endParaRPr lang="it-IT" sz="3200" dirty="0"/>
          </a:p>
        </p:txBody>
      </p:sp>
      <p:sp>
        <p:nvSpPr>
          <p:cNvPr id="5" name="CasellaDiTesto 4"/>
          <p:cNvSpPr txBox="1"/>
          <p:nvPr/>
        </p:nvSpPr>
        <p:spPr>
          <a:xfrm>
            <a:off x="251520" y="1502688"/>
            <a:ext cx="3456384" cy="53553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dirty="0" smtClean="0"/>
              <a:t>Nei moderni Radar </a:t>
            </a:r>
            <a:r>
              <a:rPr lang="it-IT" dirty="0" smtClean="0"/>
              <a:t>(bande </a:t>
            </a:r>
            <a:r>
              <a:rPr lang="it-IT" dirty="0" err="1" smtClean="0"/>
              <a:t>X-Ray</a:t>
            </a:r>
            <a:r>
              <a:rPr lang="it-IT" dirty="0" smtClean="0"/>
              <a:t> e Sierra) è </a:t>
            </a:r>
            <a:r>
              <a:rPr lang="it-IT" dirty="0" smtClean="0"/>
              <a:t>possibile posizionare le </a:t>
            </a:r>
            <a:r>
              <a:rPr lang="it-IT" dirty="0" err="1" smtClean="0"/>
              <a:t>Parallel</a:t>
            </a:r>
            <a:r>
              <a:rPr lang="it-IT" dirty="0" smtClean="0"/>
              <a:t> </a:t>
            </a:r>
            <a:r>
              <a:rPr lang="it-IT" dirty="0" err="1" smtClean="0"/>
              <a:t>Indexing</a:t>
            </a:r>
            <a:r>
              <a:rPr lang="it-IT" dirty="0" smtClean="0"/>
              <a:t>, su qualsiasi rilevamento polare semicircolare ed a qualsiasi distanza dalla propria nave.</a:t>
            </a:r>
          </a:p>
          <a:p>
            <a:endParaRPr lang="it-IT" dirty="0"/>
          </a:p>
          <a:p>
            <a:r>
              <a:rPr lang="it-IT" dirty="0" smtClean="0"/>
              <a:t>Se ne possono visualizzare anche più di una per lato, a distanze diverse</a:t>
            </a:r>
          </a:p>
          <a:p>
            <a:endParaRPr lang="it-IT" dirty="0"/>
          </a:p>
          <a:p>
            <a:r>
              <a:rPr lang="it-IT" dirty="0" smtClean="0"/>
              <a:t>Nella presentazione si riporta il caso del controllo della navigazione in acque ristrette, con le P.I. parallele alla prora per il controllo della rotta e le P.I. perpendicolari alla prora per il controllo dei vari momenti salienti dell’accostata.</a:t>
            </a:r>
            <a:endParaRPr lang="it-IT" dirty="0"/>
          </a:p>
        </p:txBody>
      </p:sp>
      <p:sp>
        <p:nvSpPr>
          <p:cNvPr id="6" name="AutoShape 41"/>
          <p:cNvSpPr>
            <a:spLocks noChangeArrowheads="1"/>
          </p:cNvSpPr>
          <p:nvPr/>
        </p:nvSpPr>
        <p:spPr bwMode="auto">
          <a:xfrm rot="-5400000">
            <a:off x="5507434" y="4221758"/>
            <a:ext cx="576263" cy="142875"/>
          </a:xfrm>
          <a:prstGeom prst="flowChartDelay">
            <a:avLst/>
          </a:prstGeom>
          <a:solidFill>
            <a:schemeClr val="bg2"/>
          </a:solidFill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it-IT"/>
          </a:p>
        </p:txBody>
      </p:sp>
      <p:sp>
        <p:nvSpPr>
          <p:cNvPr id="7" name="Oval 42"/>
          <p:cNvSpPr>
            <a:spLocks noChangeArrowheads="1"/>
          </p:cNvSpPr>
          <p:nvPr/>
        </p:nvSpPr>
        <p:spPr bwMode="auto">
          <a:xfrm>
            <a:off x="5867003" y="4220964"/>
            <a:ext cx="73025" cy="73025"/>
          </a:xfrm>
          <a:prstGeom prst="ellipse">
            <a:avLst/>
          </a:prstGeom>
          <a:solidFill>
            <a:srgbClr val="00FF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it-IT"/>
          </a:p>
        </p:txBody>
      </p:sp>
      <p:sp>
        <p:nvSpPr>
          <p:cNvPr id="8" name="Oval 43"/>
          <p:cNvSpPr>
            <a:spLocks noChangeArrowheads="1"/>
          </p:cNvSpPr>
          <p:nvPr/>
        </p:nvSpPr>
        <p:spPr bwMode="auto">
          <a:xfrm>
            <a:off x="5651103" y="4220964"/>
            <a:ext cx="73025" cy="73025"/>
          </a:xfrm>
          <a:prstGeom prst="ellipse">
            <a:avLst/>
          </a:prstGeom>
          <a:solidFill>
            <a:srgbClr val="FF0000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wrap="none" anchor="ctr"/>
          <a:lstStyle/>
          <a:p>
            <a:endParaRPr lang="it-IT"/>
          </a:p>
        </p:txBody>
      </p:sp>
      <p:grpSp>
        <p:nvGrpSpPr>
          <p:cNvPr id="18" name="Gruppo 17"/>
          <p:cNvGrpSpPr/>
          <p:nvPr/>
        </p:nvGrpSpPr>
        <p:grpSpPr>
          <a:xfrm>
            <a:off x="4644008" y="2348880"/>
            <a:ext cx="2304256" cy="3888432"/>
            <a:chOff x="4644008" y="2348880"/>
            <a:chExt cx="2304256" cy="3888432"/>
          </a:xfrm>
        </p:grpSpPr>
        <p:cxnSp>
          <p:nvCxnSpPr>
            <p:cNvPr id="10" name="Connettore 1 9"/>
            <p:cNvCxnSpPr/>
            <p:nvPr/>
          </p:nvCxnSpPr>
          <p:spPr>
            <a:xfrm>
              <a:off x="5796136" y="2348880"/>
              <a:ext cx="0" cy="388843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Connettore 1 11"/>
            <p:cNvCxnSpPr/>
            <p:nvPr/>
          </p:nvCxnSpPr>
          <p:spPr>
            <a:xfrm>
              <a:off x="6372200" y="2348880"/>
              <a:ext cx="0" cy="388843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Connettore 1 12"/>
            <p:cNvCxnSpPr/>
            <p:nvPr/>
          </p:nvCxnSpPr>
          <p:spPr>
            <a:xfrm>
              <a:off x="6948264" y="2348880"/>
              <a:ext cx="0" cy="388843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Connettore 1 13"/>
            <p:cNvCxnSpPr/>
            <p:nvPr/>
          </p:nvCxnSpPr>
          <p:spPr>
            <a:xfrm>
              <a:off x="5220072" y="2348880"/>
              <a:ext cx="0" cy="388843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Connettore 1 14"/>
            <p:cNvCxnSpPr/>
            <p:nvPr/>
          </p:nvCxnSpPr>
          <p:spPr>
            <a:xfrm>
              <a:off x="4644008" y="2348880"/>
              <a:ext cx="0" cy="388843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6" name="Parentesi graffa chiusa 15"/>
          <p:cNvSpPr/>
          <p:nvPr/>
        </p:nvSpPr>
        <p:spPr>
          <a:xfrm rot="16200000">
            <a:off x="5976156" y="1808820"/>
            <a:ext cx="216024" cy="576064"/>
          </a:xfrm>
          <a:prstGeom prst="rightBrace">
            <a:avLst>
              <a:gd name="adj1" fmla="val 36258"/>
              <a:gd name="adj2" fmla="val 50000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7" name="CasellaDiTesto 16"/>
          <p:cNvSpPr txBox="1"/>
          <p:nvPr/>
        </p:nvSpPr>
        <p:spPr>
          <a:xfrm>
            <a:off x="5652120" y="1484784"/>
            <a:ext cx="864096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900" dirty="0" smtClean="0"/>
              <a:t>Distanza modificabile dall’utente</a:t>
            </a:r>
            <a:endParaRPr lang="it-IT" sz="900" dirty="0"/>
          </a:p>
        </p:txBody>
      </p:sp>
      <p:sp>
        <p:nvSpPr>
          <p:cNvPr id="19" name="CasellaDiTesto 18"/>
          <p:cNvSpPr txBox="1"/>
          <p:nvPr/>
        </p:nvSpPr>
        <p:spPr>
          <a:xfrm>
            <a:off x="7884368" y="4361329"/>
            <a:ext cx="864096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900" dirty="0" smtClean="0"/>
              <a:t>Rilevamento modificabile dall’utente</a:t>
            </a:r>
            <a:endParaRPr lang="it-IT" sz="9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5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3" dur="2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2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2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8" presetClass="emph" presetSubtype="0" autoRev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Rot by="10800000">
                                      <p:cBhvr>
                                        <p:cTn id="45" dur="5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2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16" grpId="0" animBg="1"/>
      <p:bldP spid="17" grpId="0"/>
      <p:bldP spid="1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Connettore 1 4"/>
          <p:cNvCxnSpPr/>
          <p:nvPr/>
        </p:nvCxnSpPr>
        <p:spPr>
          <a:xfrm>
            <a:off x="3707904" y="2060848"/>
            <a:ext cx="0" cy="475252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Connettore 1 5"/>
          <p:cNvCxnSpPr/>
          <p:nvPr/>
        </p:nvCxnSpPr>
        <p:spPr>
          <a:xfrm flipH="1">
            <a:off x="3336510" y="476672"/>
            <a:ext cx="4331834" cy="237626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CasellaDiTesto 6"/>
          <p:cNvSpPr txBox="1"/>
          <p:nvPr/>
        </p:nvSpPr>
        <p:spPr>
          <a:xfrm rot="16200000">
            <a:off x="3215041" y="6154111"/>
            <a:ext cx="984565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100" b="1" dirty="0" smtClean="0"/>
              <a:t>Rotta iniziale </a:t>
            </a:r>
          </a:p>
          <a:p>
            <a:pPr algn="ctr"/>
            <a:r>
              <a:rPr lang="it-IT" sz="1100" b="1" dirty="0" smtClean="0"/>
              <a:t>000°</a:t>
            </a:r>
            <a:endParaRPr lang="it-IT" sz="1100" b="1" dirty="0"/>
          </a:p>
        </p:txBody>
      </p:sp>
      <p:sp>
        <p:nvSpPr>
          <p:cNvPr id="8" name="CasellaDiTesto 7"/>
          <p:cNvSpPr txBox="1"/>
          <p:nvPr/>
        </p:nvSpPr>
        <p:spPr>
          <a:xfrm rot="19740954">
            <a:off x="6994764" y="390283"/>
            <a:ext cx="902811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100" b="1" dirty="0" smtClean="0"/>
              <a:t>Rotta finale </a:t>
            </a:r>
          </a:p>
          <a:p>
            <a:pPr algn="ctr"/>
            <a:r>
              <a:rPr lang="it-IT" sz="1100" b="1" dirty="0" smtClean="0"/>
              <a:t>060°</a:t>
            </a:r>
            <a:endParaRPr lang="it-IT" sz="1100" b="1" dirty="0"/>
          </a:p>
        </p:txBody>
      </p:sp>
      <p:sp>
        <p:nvSpPr>
          <p:cNvPr id="9" name="CasellaDiTesto 8"/>
          <p:cNvSpPr txBox="1"/>
          <p:nvPr/>
        </p:nvSpPr>
        <p:spPr>
          <a:xfrm>
            <a:off x="3131840" y="2204864"/>
            <a:ext cx="65120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t-IT" sz="1100" b="1" dirty="0" smtClean="0"/>
              <a:t>Incrocio</a:t>
            </a:r>
          </a:p>
          <a:p>
            <a:pPr algn="r"/>
            <a:r>
              <a:rPr lang="it-IT" b="1" dirty="0" smtClean="0"/>
              <a:t>X</a:t>
            </a:r>
          </a:p>
          <a:p>
            <a:pPr algn="r"/>
            <a:endParaRPr lang="it-IT" sz="1100" b="1" dirty="0"/>
          </a:p>
        </p:txBody>
      </p:sp>
      <p:sp>
        <p:nvSpPr>
          <p:cNvPr id="10" name="Figura a mano libera 9"/>
          <p:cNvSpPr/>
          <p:nvPr/>
        </p:nvSpPr>
        <p:spPr>
          <a:xfrm>
            <a:off x="-1260648" y="-1323528"/>
            <a:ext cx="7776258" cy="8372281"/>
          </a:xfrm>
          <a:custGeom>
            <a:avLst/>
            <a:gdLst>
              <a:gd name="connsiteX0" fmla="*/ 1109240 w 7776258"/>
              <a:gd name="connsiteY0" fmla="*/ 1134319 h 7940233"/>
              <a:gd name="connsiteX1" fmla="*/ 7776258 w 7776258"/>
              <a:gd name="connsiteY1" fmla="*/ 1134319 h 7940233"/>
              <a:gd name="connsiteX2" fmla="*/ 7718384 w 7776258"/>
              <a:gd name="connsiteY2" fmla="*/ 1238491 h 7940233"/>
              <a:gd name="connsiteX3" fmla="*/ 7672086 w 7776258"/>
              <a:gd name="connsiteY3" fmla="*/ 1307939 h 7940233"/>
              <a:gd name="connsiteX4" fmla="*/ 7579488 w 7776258"/>
              <a:gd name="connsiteY4" fmla="*/ 1342663 h 7940233"/>
              <a:gd name="connsiteX5" fmla="*/ 7498465 w 7776258"/>
              <a:gd name="connsiteY5" fmla="*/ 1365812 h 7940233"/>
              <a:gd name="connsiteX6" fmla="*/ 7301696 w 7776258"/>
              <a:gd name="connsiteY6" fmla="*/ 1388962 h 7940233"/>
              <a:gd name="connsiteX7" fmla="*/ 7197524 w 7776258"/>
              <a:gd name="connsiteY7" fmla="*/ 1423686 h 7940233"/>
              <a:gd name="connsiteX8" fmla="*/ 7162800 w 7776258"/>
              <a:gd name="connsiteY8" fmla="*/ 1435261 h 7940233"/>
              <a:gd name="connsiteX9" fmla="*/ 7128075 w 7776258"/>
              <a:gd name="connsiteY9" fmla="*/ 1446835 h 7940233"/>
              <a:gd name="connsiteX10" fmla="*/ 7081777 w 7776258"/>
              <a:gd name="connsiteY10" fmla="*/ 1469985 h 7940233"/>
              <a:gd name="connsiteX11" fmla="*/ 7012329 w 7776258"/>
              <a:gd name="connsiteY11" fmla="*/ 1493134 h 7940233"/>
              <a:gd name="connsiteX12" fmla="*/ 6977605 w 7776258"/>
              <a:gd name="connsiteY12" fmla="*/ 1504709 h 7940233"/>
              <a:gd name="connsiteX13" fmla="*/ 6885007 w 7776258"/>
              <a:gd name="connsiteY13" fmla="*/ 1551007 h 7940233"/>
              <a:gd name="connsiteX14" fmla="*/ 6803984 w 7776258"/>
              <a:gd name="connsiteY14" fmla="*/ 1585731 h 7940233"/>
              <a:gd name="connsiteX15" fmla="*/ 6769260 w 7776258"/>
              <a:gd name="connsiteY15" fmla="*/ 1597306 h 7940233"/>
              <a:gd name="connsiteX16" fmla="*/ 6144227 w 7776258"/>
              <a:gd name="connsiteY16" fmla="*/ 1608881 h 7940233"/>
              <a:gd name="connsiteX17" fmla="*/ 6097929 w 7776258"/>
              <a:gd name="connsiteY17" fmla="*/ 1620455 h 7940233"/>
              <a:gd name="connsiteX18" fmla="*/ 6063205 w 7776258"/>
              <a:gd name="connsiteY18" fmla="*/ 1643605 h 7940233"/>
              <a:gd name="connsiteX19" fmla="*/ 6028481 w 7776258"/>
              <a:gd name="connsiteY19" fmla="*/ 1655179 h 7940233"/>
              <a:gd name="connsiteX20" fmla="*/ 5993757 w 7776258"/>
              <a:gd name="connsiteY20" fmla="*/ 1678329 h 7940233"/>
              <a:gd name="connsiteX21" fmla="*/ 5854860 w 7776258"/>
              <a:gd name="connsiteY21" fmla="*/ 1713053 h 7940233"/>
              <a:gd name="connsiteX22" fmla="*/ 5785412 w 7776258"/>
              <a:gd name="connsiteY22" fmla="*/ 1736202 h 7940233"/>
              <a:gd name="connsiteX23" fmla="*/ 5669665 w 7776258"/>
              <a:gd name="connsiteY23" fmla="*/ 1770926 h 7940233"/>
              <a:gd name="connsiteX24" fmla="*/ 5623367 w 7776258"/>
              <a:gd name="connsiteY24" fmla="*/ 1794076 h 7940233"/>
              <a:gd name="connsiteX25" fmla="*/ 5519194 w 7776258"/>
              <a:gd name="connsiteY25" fmla="*/ 1805650 h 7940233"/>
              <a:gd name="connsiteX26" fmla="*/ 5472896 w 7776258"/>
              <a:gd name="connsiteY26" fmla="*/ 1817225 h 7940233"/>
              <a:gd name="connsiteX27" fmla="*/ 5426597 w 7776258"/>
              <a:gd name="connsiteY27" fmla="*/ 1863524 h 7940233"/>
              <a:gd name="connsiteX28" fmla="*/ 5391873 w 7776258"/>
              <a:gd name="connsiteY28" fmla="*/ 1944547 h 7940233"/>
              <a:gd name="connsiteX29" fmla="*/ 5322425 w 7776258"/>
              <a:gd name="connsiteY29" fmla="*/ 1990845 h 7940233"/>
              <a:gd name="connsiteX30" fmla="*/ 5264551 w 7776258"/>
              <a:gd name="connsiteY30" fmla="*/ 2048719 h 7940233"/>
              <a:gd name="connsiteX31" fmla="*/ 5171954 w 7776258"/>
              <a:gd name="connsiteY31" fmla="*/ 2118167 h 7940233"/>
              <a:gd name="connsiteX32" fmla="*/ 5148805 w 7776258"/>
              <a:gd name="connsiteY32" fmla="*/ 2152891 h 7940233"/>
              <a:gd name="connsiteX33" fmla="*/ 5137230 w 7776258"/>
              <a:gd name="connsiteY33" fmla="*/ 2222339 h 7940233"/>
              <a:gd name="connsiteX34" fmla="*/ 5090931 w 7776258"/>
              <a:gd name="connsiteY34" fmla="*/ 2280212 h 7940233"/>
              <a:gd name="connsiteX35" fmla="*/ 5021483 w 7776258"/>
              <a:gd name="connsiteY35" fmla="*/ 2326511 h 7940233"/>
              <a:gd name="connsiteX36" fmla="*/ 4871012 w 7776258"/>
              <a:gd name="connsiteY36" fmla="*/ 2361235 h 7940233"/>
              <a:gd name="connsiteX37" fmla="*/ 4789989 w 7776258"/>
              <a:gd name="connsiteY37" fmla="*/ 2384385 h 7940233"/>
              <a:gd name="connsiteX38" fmla="*/ 4755265 w 7776258"/>
              <a:gd name="connsiteY38" fmla="*/ 2395959 h 7940233"/>
              <a:gd name="connsiteX39" fmla="*/ 4604794 w 7776258"/>
              <a:gd name="connsiteY39" fmla="*/ 2419109 h 7940233"/>
              <a:gd name="connsiteX40" fmla="*/ 4570070 w 7776258"/>
              <a:gd name="connsiteY40" fmla="*/ 2430683 h 7940233"/>
              <a:gd name="connsiteX41" fmla="*/ 4489048 w 7776258"/>
              <a:gd name="connsiteY41" fmla="*/ 2453833 h 7940233"/>
              <a:gd name="connsiteX42" fmla="*/ 4419600 w 7776258"/>
              <a:gd name="connsiteY42" fmla="*/ 2488557 h 7940233"/>
              <a:gd name="connsiteX43" fmla="*/ 4361726 w 7776258"/>
              <a:gd name="connsiteY43" fmla="*/ 2534855 h 7940233"/>
              <a:gd name="connsiteX44" fmla="*/ 4292278 w 7776258"/>
              <a:gd name="connsiteY44" fmla="*/ 2615878 h 7940233"/>
              <a:gd name="connsiteX45" fmla="*/ 4280703 w 7776258"/>
              <a:gd name="connsiteY45" fmla="*/ 2650602 h 7940233"/>
              <a:gd name="connsiteX46" fmla="*/ 4269129 w 7776258"/>
              <a:gd name="connsiteY46" fmla="*/ 2720050 h 7940233"/>
              <a:gd name="connsiteX47" fmla="*/ 4234405 w 7776258"/>
              <a:gd name="connsiteY47" fmla="*/ 2801073 h 7940233"/>
              <a:gd name="connsiteX48" fmla="*/ 4164957 w 7776258"/>
              <a:gd name="connsiteY48" fmla="*/ 2835797 h 7940233"/>
              <a:gd name="connsiteX49" fmla="*/ 4072359 w 7776258"/>
              <a:gd name="connsiteY49" fmla="*/ 2916820 h 7940233"/>
              <a:gd name="connsiteX50" fmla="*/ 4060784 w 7776258"/>
              <a:gd name="connsiteY50" fmla="*/ 3055716 h 7940233"/>
              <a:gd name="connsiteX51" fmla="*/ 4049210 w 7776258"/>
              <a:gd name="connsiteY51" fmla="*/ 3090440 h 7940233"/>
              <a:gd name="connsiteX52" fmla="*/ 3991336 w 7776258"/>
              <a:gd name="connsiteY52" fmla="*/ 3148314 h 7940233"/>
              <a:gd name="connsiteX53" fmla="*/ 3956612 w 7776258"/>
              <a:gd name="connsiteY53" fmla="*/ 3217762 h 7940233"/>
              <a:gd name="connsiteX54" fmla="*/ 3887164 w 7776258"/>
              <a:gd name="connsiteY54" fmla="*/ 3287210 h 7940233"/>
              <a:gd name="connsiteX55" fmla="*/ 3864015 w 7776258"/>
              <a:gd name="connsiteY55" fmla="*/ 3356658 h 7940233"/>
              <a:gd name="connsiteX56" fmla="*/ 3852440 w 7776258"/>
              <a:gd name="connsiteY56" fmla="*/ 3391382 h 7940233"/>
              <a:gd name="connsiteX57" fmla="*/ 3840865 w 7776258"/>
              <a:gd name="connsiteY57" fmla="*/ 3460830 h 7940233"/>
              <a:gd name="connsiteX58" fmla="*/ 3817716 w 7776258"/>
              <a:gd name="connsiteY58" fmla="*/ 3507129 h 7940233"/>
              <a:gd name="connsiteX59" fmla="*/ 3771417 w 7776258"/>
              <a:gd name="connsiteY59" fmla="*/ 3565002 h 7940233"/>
              <a:gd name="connsiteX60" fmla="*/ 3748268 w 7776258"/>
              <a:gd name="connsiteY60" fmla="*/ 3611301 h 7940233"/>
              <a:gd name="connsiteX61" fmla="*/ 3736693 w 7776258"/>
              <a:gd name="connsiteY61" fmla="*/ 3646025 h 7940233"/>
              <a:gd name="connsiteX62" fmla="*/ 3713544 w 7776258"/>
              <a:gd name="connsiteY62" fmla="*/ 3680749 h 7940233"/>
              <a:gd name="connsiteX63" fmla="*/ 3736693 w 7776258"/>
              <a:gd name="connsiteY63" fmla="*/ 3831220 h 7940233"/>
              <a:gd name="connsiteX64" fmla="*/ 3759843 w 7776258"/>
              <a:gd name="connsiteY64" fmla="*/ 3877519 h 7940233"/>
              <a:gd name="connsiteX65" fmla="*/ 3782992 w 7776258"/>
              <a:gd name="connsiteY65" fmla="*/ 3946967 h 7940233"/>
              <a:gd name="connsiteX66" fmla="*/ 3794567 w 7776258"/>
              <a:gd name="connsiteY66" fmla="*/ 3981691 h 7940233"/>
              <a:gd name="connsiteX67" fmla="*/ 3782992 w 7776258"/>
              <a:gd name="connsiteY67" fmla="*/ 4247909 h 7940233"/>
              <a:gd name="connsiteX68" fmla="*/ 3759843 w 7776258"/>
              <a:gd name="connsiteY68" fmla="*/ 4282633 h 7940233"/>
              <a:gd name="connsiteX69" fmla="*/ 3748268 w 7776258"/>
              <a:gd name="connsiteY69" fmla="*/ 4328931 h 7940233"/>
              <a:gd name="connsiteX70" fmla="*/ 3701969 w 7776258"/>
              <a:gd name="connsiteY70" fmla="*/ 4409954 h 7940233"/>
              <a:gd name="connsiteX71" fmla="*/ 3690394 w 7776258"/>
              <a:gd name="connsiteY71" fmla="*/ 4444678 h 7940233"/>
              <a:gd name="connsiteX72" fmla="*/ 3644096 w 7776258"/>
              <a:gd name="connsiteY72" fmla="*/ 4548850 h 7940233"/>
              <a:gd name="connsiteX73" fmla="*/ 3632521 w 7776258"/>
              <a:gd name="connsiteY73" fmla="*/ 4583574 h 7940233"/>
              <a:gd name="connsiteX74" fmla="*/ 3620946 w 7776258"/>
              <a:gd name="connsiteY74" fmla="*/ 4618298 h 7940233"/>
              <a:gd name="connsiteX75" fmla="*/ 3597797 w 7776258"/>
              <a:gd name="connsiteY75" fmla="*/ 4653023 h 7940233"/>
              <a:gd name="connsiteX76" fmla="*/ 3586222 w 7776258"/>
              <a:gd name="connsiteY76" fmla="*/ 4687747 h 7940233"/>
              <a:gd name="connsiteX77" fmla="*/ 3563073 w 7776258"/>
              <a:gd name="connsiteY77" fmla="*/ 4734045 h 7940233"/>
              <a:gd name="connsiteX78" fmla="*/ 3551498 w 7776258"/>
              <a:gd name="connsiteY78" fmla="*/ 4826643 h 7940233"/>
              <a:gd name="connsiteX79" fmla="*/ 3539924 w 7776258"/>
              <a:gd name="connsiteY79" fmla="*/ 4861367 h 7940233"/>
              <a:gd name="connsiteX80" fmla="*/ 3551498 w 7776258"/>
              <a:gd name="connsiteY80" fmla="*/ 5034987 h 7940233"/>
              <a:gd name="connsiteX81" fmla="*/ 3574648 w 7776258"/>
              <a:gd name="connsiteY81" fmla="*/ 5104435 h 7940233"/>
              <a:gd name="connsiteX82" fmla="*/ 3586222 w 7776258"/>
              <a:gd name="connsiteY82" fmla="*/ 5139159 h 7940233"/>
              <a:gd name="connsiteX83" fmla="*/ 3609372 w 7776258"/>
              <a:gd name="connsiteY83" fmla="*/ 5185458 h 7940233"/>
              <a:gd name="connsiteX84" fmla="*/ 3644096 w 7776258"/>
              <a:gd name="connsiteY84" fmla="*/ 5301205 h 7940233"/>
              <a:gd name="connsiteX85" fmla="*/ 3655670 w 7776258"/>
              <a:gd name="connsiteY85" fmla="*/ 5370653 h 7940233"/>
              <a:gd name="connsiteX86" fmla="*/ 3667245 w 7776258"/>
              <a:gd name="connsiteY86" fmla="*/ 5416952 h 7940233"/>
              <a:gd name="connsiteX87" fmla="*/ 3678820 w 7776258"/>
              <a:gd name="connsiteY87" fmla="*/ 5474825 h 7940233"/>
              <a:gd name="connsiteX88" fmla="*/ 3701969 w 7776258"/>
              <a:gd name="connsiteY88" fmla="*/ 5555848 h 7940233"/>
              <a:gd name="connsiteX89" fmla="*/ 3725119 w 7776258"/>
              <a:gd name="connsiteY89" fmla="*/ 5578997 h 7940233"/>
              <a:gd name="connsiteX90" fmla="*/ 3736693 w 7776258"/>
              <a:gd name="connsiteY90" fmla="*/ 5613721 h 7940233"/>
              <a:gd name="connsiteX91" fmla="*/ 3725119 w 7776258"/>
              <a:gd name="connsiteY91" fmla="*/ 5822066 h 7940233"/>
              <a:gd name="connsiteX92" fmla="*/ 3713544 w 7776258"/>
              <a:gd name="connsiteY92" fmla="*/ 5856790 h 7940233"/>
              <a:gd name="connsiteX93" fmla="*/ 3690394 w 7776258"/>
              <a:gd name="connsiteY93" fmla="*/ 5914663 h 7940233"/>
              <a:gd name="connsiteX94" fmla="*/ 3667245 w 7776258"/>
              <a:gd name="connsiteY94" fmla="*/ 6018835 h 7940233"/>
              <a:gd name="connsiteX95" fmla="*/ 3632521 w 7776258"/>
              <a:gd name="connsiteY95" fmla="*/ 6053559 h 7940233"/>
              <a:gd name="connsiteX96" fmla="*/ 3620946 w 7776258"/>
              <a:gd name="connsiteY96" fmla="*/ 6099858 h 7940233"/>
              <a:gd name="connsiteX97" fmla="*/ 3609372 w 7776258"/>
              <a:gd name="connsiteY97" fmla="*/ 6134582 h 7940233"/>
              <a:gd name="connsiteX98" fmla="*/ 3632521 w 7776258"/>
              <a:gd name="connsiteY98" fmla="*/ 6308202 h 7940233"/>
              <a:gd name="connsiteX99" fmla="*/ 3644096 w 7776258"/>
              <a:gd name="connsiteY99" fmla="*/ 6342926 h 7940233"/>
              <a:gd name="connsiteX100" fmla="*/ 3678820 w 7776258"/>
              <a:gd name="connsiteY100" fmla="*/ 6389225 h 7940233"/>
              <a:gd name="connsiteX101" fmla="*/ 3690394 w 7776258"/>
              <a:gd name="connsiteY101" fmla="*/ 6435524 h 7940233"/>
              <a:gd name="connsiteX102" fmla="*/ 3713544 w 7776258"/>
              <a:gd name="connsiteY102" fmla="*/ 6470248 h 7940233"/>
              <a:gd name="connsiteX103" fmla="*/ 3725119 w 7776258"/>
              <a:gd name="connsiteY103" fmla="*/ 6539696 h 7940233"/>
              <a:gd name="connsiteX104" fmla="*/ 3736693 w 7776258"/>
              <a:gd name="connsiteY104" fmla="*/ 6724891 h 7940233"/>
              <a:gd name="connsiteX105" fmla="*/ 3759843 w 7776258"/>
              <a:gd name="connsiteY105" fmla="*/ 6863787 h 7940233"/>
              <a:gd name="connsiteX106" fmla="*/ 3713544 w 7776258"/>
              <a:gd name="connsiteY106" fmla="*/ 6967959 h 7940233"/>
              <a:gd name="connsiteX107" fmla="*/ 3725119 w 7776258"/>
              <a:gd name="connsiteY107" fmla="*/ 7037407 h 7940233"/>
              <a:gd name="connsiteX108" fmla="*/ 3748268 w 7776258"/>
              <a:gd name="connsiteY108" fmla="*/ 7072131 h 7940233"/>
              <a:gd name="connsiteX109" fmla="*/ 3759843 w 7776258"/>
              <a:gd name="connsiteY109" fmla="*/ 7187878 h 7940233"/>
              <a:gd name="connsiteX110" fmla="*/ 3782992 w 7776258"/>
              <a:gd name="connsiteY110" fmla="*/ 7280476 h 7940233"/>
              <a:gd name="connsiteX111" fmla="*/ 3806141 w 7776258"/>
              <a:gd name="connsiteY111" fmla="*/ 7361498 h 7940233"/>
              <a:gd name="connsiteX112" fmla="*/ 3794567 w 7776258"/>
              <a:gd name="connsiteY112" fmla="*/ 7477245 h 7940233"/>
              <a:gd name="connsiteX113" fmla="*/ 3678820 w 7776258"/>
              <a:gd name="connsiteY113" fmla="*/ 7511969 h 7940233"/>
              <a:gd name="connsiteX114" fmla="*/ 3644096 w 7776258"/>
              <a:gd name="connsiteY114" fmla="*/ 7535119 h 7940233"/>
              <a:gd name="connsiteX115" fmla="*/ 3620946 w 7776258"/>
              <a:gd name="connsiteY115" fmla="*/ 7558268 h 7940233"/>
              <a:gd name="connsiteX116" fmla="*/ 3586222 w 7776258"/>
              <a:gd name="connsiteY116" fmla="*/ 7569843 h 7940233"/>
              <a:gd name="connsiteX117" fmla="*/ 3574648 w 7776258"/>
              <a:gd name="connsiteY117" fmla="*/ 7604567 h 7940233"/>
              <a:gd name="connsiteX118" fmla="*/ 3470475 w 7776258"/>
              <a:gd name="connsiteY118" fmla="*/ 7650866 h 7940233"/>
              <a:gd name="connsiteX119" fmla="*/ 3366303 w 7776258"/>
              <a:gd name="connsiteY119" fmla="*/ 7708739 h 7940233"/>
              <a:gd name="connsiteX120" fmla="*/ 3331579 w 7776258"/>
              <a:gd name="connsiteY120" fmla="*/ 7812911 h 7940233"/>
              <a:gd name="connsiteX121" fmla="*/ 3320005 w 7776258"/>
              <a:gd name="connsiteY121" fmla="*/ 7847635 h 7940233"/>
              <a:gd name="connsiteX122" fmla="*/ 3296855 w 7776258"/>
              <a:gd name="connsiteY122" fmla="*/ 7870785 h 7940233"/>
              <a:gd name="connsiteX123" fmla="*/ 3285281 w 7776258"/>
              <a:gd name="connsiteY123" fmla="*/ 7928658 h 7940233"/>
              <a:gd name="connsiteX124" fmla="*/ 3250557 w 7776258"/>
              <a:gd name="connsiteY124" fmla="*/ 7940233 h 7940233"/>
              <a:gd name="connsiteX125" fmla="*/ 1120815 w 7776258"/>
              <a:gd name="connsiteY125" fmla="*/ 7940233 h 7940233"/>
              <a:gd name="connsiteX126" fmla="*/ 1109240 w 7776258"/>
              <a:gd name="connsiteY126" fmla="*/ 1134319 h 79402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</a:cxnLst>
            <a:rect l="l" t="t" r="r" b="b"/>
            <a:pathLst>
              <a:path w="7776258" h="7940233">
                <a:moveTo>
                  <a:pt x="1109240" y="1134319"/>
                </a:moveTo>
                <a:cubicBezTo>
                  <a:pt x="2218480" y="0"/>
                  <a:pt x="5553919" y="1134319"/>
                  <a:pt x="7776258" y="1134319"/>
                </a:cubicBezTo>
                <a:cubicBezTo>
                  <a:pt x="7756967" y="1169043"/>
                  <a:pt x="7738821" y="1204429"/>
                  <a:pt x="7718384" y="1238491"/>
                </a:cubicBezTo>
                <a:cubicBezTo>
                  <a:pt x="7704070" y="1262348"/>
                  <a:pt x="7695235" y="1292506"/>
                  <a:pt x="7672086" y="1307939"/>
                </a:cubicBezTo>
                <a:cubicBezTo>
                  <a:pt x="7614924" y="1346046"/>
                  <a:pt x="7659585" y="1322638"/>
                  <a:pt x="7579488" y="1342663"/>
                </a:cubicBezTo>
                <a:cubicBezTo>
                  <a:pt x="7491226" y="1364729"/>
                  <a:pt x="7606729" y="1344160"/>
                  <a:pt x="7498465" y="1365812"/>
                </a:cubicBezTo>
                <a:cubicBezTo>
                  <a:pt x="7421039" y="1381297"/>
                  <a:pt x="7390546" y="1380885"/>
                  <a:pt x="7301696" y="1388962"/>
                </a:cubicBezTo>
                <a:lnTo>
                  <a:pt x="7197524" y="1423686"/>
                </a:lnTo>
                <a:lnTo>
                  <a:pt x="7162800" y="1435261"/>
                </a:lnTo>
                <a:cubicBezTo>
                  <a:pt x="7151225" y="1439119"/>
                  <a:pt x="7138988" y="1441378"/>
                  <a:pt x="7128075" y="1446835"/>
                </a:cubicBezTo>
                <a:cubicBezTo>
                  <a:pt x="7112642" y="1454552"/>
                  <a:pt x="7097797" y="1463577"/>
                  <a:pt x="7081777" y="1469985"/>
                </a:cubicBezTo>
                <a:cubicBezTo>
                  <a:pt x="7059121" y="1479048"/>
                  <a:pt x="7035478" y="1485418"/>
                  <a:pt x="7012329" y="1493134"/>
                </a:cubicBezTo>
                <a:lnTo>
                  <a:pt x="6977605" y="1504709"/>
                </a:lnTo>
                <a:cubicBezTo>
                  <a:pt x="6937200" y="1545112"/>
                  <a:pt x="6964808" y="1524407"/>
                  <a:pt x="6885007" y="1551007"/>
                </a:cubicBezTo>
                <a:cubicBezTo>
                  <a:pt x="6803581" y="1578149"/>
                  <a:pt x="6904093" y="1542827"/>
                  <a:pt x="6803984" y="1585731"/>
                </a:cubicBezTo>
                <a:cubicBezTo>
                  <a:pt x="6792770" y="1590537"/>
                  <a:pt x="6781453" y="1596878"/>
                  <a:pt x="6769260" y="1597306"/>
                </a:cubicBezTo>
                <a:cubicBezTo>
                  <a:pt x="6561008" y="1604613"/>
                  <a:pt x="6352571" y="1605023"/>
                  <a:pt x="6144227" y="1608881"/>
                </a:cubicBezTo>
                <a:cubicBezTo>
                  <a:pt x="6128794" y="1612739"/>
                  <a:pt x="6112550" y="1614189"/>
                  <a:pt x="6097929" y="1620455"/>
                </a:cubicBezTo>
                <a:cubicBezTo>
                  <a:pt x="6085143" y="1625935"/>
                  <a:pt x="6075648" y="1637384"/>
                  <a:pt x="6063205" y="1643605"/>
                </a:cubicBezTo>
                <a:cubicBezTo>
                  <a:pt x="6052292" y="1649061"/>
                  <a:pt x="6040056" y="1651321"/>
                  <a:pt x="6028481" y="1655179"/>
                </a:cubicBezTo>
                <a:cubicBezTo>
                  <a:pt x="6016906" y="1662896"/>
                  <a:pt x="6006469" y="1672679"/>
                  <a:pt x="5993757" y="1678329"/>
                </a:cubicBezTo>
                <a:cubicBezTo>
                  <a:pt x="5912785" y="1714316"/>
                  <a:pt x="5938047" y="1692256"/>
                  <a:pt x="5854860" y="1713053"/>
                </a:cubicBezTo>
                <a:cubicBezTo>
                  <a:pt x="5831187" y="1718971"/>
                  <a:pt x="5809085" y="1730284"/>
                  <a:pt x="5785412" y="1736202"/>
                </a:cubicBezTo>
                <a:cubicBezTo>
                  <a:pt x="5752186" y="1744509"/>
                  <a:pt x="5697840" y="1756838"/>
                  <a:pt x="5669665" y="1770926"/>
                </a:cubicBezTo>
                <a:cubicBezTo>
                  <a:pt x="5654232" y="1778643"/>
                  <a:pt x="5640180" y="1790196"/>
                  <a:pt x="5623367" y="1794076"/>
                </a:cubicBezTo>
                <a:cubicBezTo>
                  <a:pt x="5589324" y="1801932"/>
                  <a:pt x="5553918" y="1801792"/>
                  <a:pt x="5519194" y="1805650"/>
                </a:cubicBezTo>
                <a:cubicBezTo>
                  <a:pt x="5503761" y="1809508"/>
                  <a:pt x="5486386" y="1808794"/>
                  <a:pt x="5472896" y="1817225"/>
                </a:cubicBezTo>
                <a:cubicBezTo>
                  <a:pt x="5454388" y="1828793"/>
                  <a:pt x="5426597" y="1863524"/>
                  <a:pt x="5426597" y="1863524"/>
                </a:cubicBezTo>
                <a:cubicBezTo>
                  <a:pt x="5418961" y="1894067"/>
                  <a:pt x="5417451" y="1922166"/>
                  <a:pt x="5391873" y="1944547"/>
                </a:cubicBezTo>
                <a:cubicBezTo>
                  <a:pt x="5370935" y="1962868"/>
                  <a:pt x="5342098" y="1971172"/>
                  <a:pt x="5322425" y="1990845"/>
                </a:cubicBezTo>
                <a:cubicBezTo>
                  <a:pt x="5303134" y="2010136"/>
                  <a:pt x="5287251" y="2033586"/>
                  <a:pt x="5264551" y="2048719"/>
                </a:cubicBezTo>
                <a:cubicBezTo>
                  <a:pt x="5232806" y="2069882"/>
                  <a:pt x="5196426" y="2087577"/>
                  <a:pt x="5171954" y="2118167"/>
                </a:cubicBezTo>
                <a:cubicBezTo>
                  <a:pt x="5163264" y="2129030"/>
                  <a:pt x="5156521" y="2141316"/>
                  <a:pt x="5148805" y="2152891"/>
                </a:cubicBezTo>
                <a:cubicBezTo>
                  <a:pt x="5144947" y="2176040"/>
                  <a:pt x="5144651" y="2200075"/>
                  <a:pt x="5137230" y="2222339"/>
                </a:cubicBezTo>
                <a:cubicBezTo>
                  <a:pt x="5132167" y="2237528"/>
                  <a:pt x="5104981" y="2269675"/>
                  <a:pt x="5090931" y="2280212"/>
                </a:cubicBezTo>
                <a:cubicBezTo>
                  <a:pt x="5068673" y="2296905"/>
                  <a:pt x="5047877" y="2317713"/>
                  <a:pt x="5021483" y="2326511"/>
                </a:cubicBezTo>
                <a:cubicBezTo>
                  <a:pt x="4926153" y="2358288"/>
                  <a:pt x="4976191" y="2346210"/>
                  <a:pt x="4871012" y="2361235"/>
                </a:cubicBezTo>
                <a:cubicBezTo>
                  <a:pt x="4787776" y="2388981"/>
                  <a:pt x="4891699" y="2355325"/>
                  <a:pt x="4789989" y="2384385"/>
                </a:cubicBezTo>
                <a:cubicBezTo>
                  <a:pt x="4778258" y="2387737"/>
                  <a:pt x="4767175" y="2393312"/>
                  <a:pt x="4755265" y="2395959"/>
                </a:cubicBezTo>
                <a:cubicBezTo>
                  <a:pt x="4726353" y="2402384"/>
                  <a:pt x="4630644" y="2415416"/>
                  <a:pt x="4604794" y="2419109"/>
                </a:cubicBezTo>
                <a:cubicBezTo>
                  <a:pt x="4593219" y="2422967"/>
                  <a:pt x="4581801" y="2427331"/>
                  <a:pt x="4570070" y="2430683"/>
                </a:cubicBezTo>
                <a:cubicBezTo>
                  <a:pt x="4552763" y="2435628"/>
                  <a:pt x="4507549" y="2444582"/>
                  <a:pt x="4489048" y="2453833"/>
                </a:cubicBezTo>
                <a:cubicBezTo>
                  <a:pt x="4399297" y="2498709"/>
                  <a:pt x="4506880" y="2459463"/>
                  <a:pt x="4419600" y="2488557"/>
                </a:cubicBezTo>
                <a:cubicBezTo>
                  <a:pt x="4340782" y="2567372"/>
                  <a:pt x="4463953" y="2447232"/>
                  <a:pt x="4361726" y="2534855"/>
                </a:cubicBezTo>
                <a:cubicBezTo>
                  <a:pt x="4336806" y="2556215"/>
                  <a:pt x="4307637" y="2585159"/>
                  <a:pt x="4292278" y="2615878"/>
                </a:cubicBezTo>
                <a:cubicBezTo>
                  <a:pt x="4286822" y="2626791"/>
                  <a:pt x="4284561" y="2639027"/>
                  <a:pt x="4280703" y="2650602"/>
                </a:cubicBezTo>
                <a:cubicBezTo>
                  <a:pt x="4276845" y="2673751"/>
                  <a:pt x="4273731" y="2697037"/>
                  <a:pt x="4269129" y="2720050"/>
                </a:cubicBezTo>
                <a:cubicBezTo>
                  <a:pt x="4262488" y="2753255"/>
                  <a:pt x="4259113" y="2776365"/>
                  <a:pt x="4234405" y="2801073"/>
                </a:cubicBezTo>
                <a:cubicBezTo>
                  <a:pt x="4211966" y="2823512"/>
                  <a:pt x="4193201" y="2826383"/>
                  <a:pt x="4164957" y="2835797"/>
                </a:cubicBezTo>
                <a:cubicBezTo>
                  <a:pt x="4083933" y="2889812"/>
                  <a:pt x="4110941" y="2858946"/>
                  <a:pt x="4072359" y="2916820"/>
                </a:cubicBezTo>
                <a:cubicBezTo>
                  <a:pt x="4068501" y="2963119"/>
                  <a:pt x="4066924" y="3009664"/>
                  <a:pt x="4060784" y="3055716"/>
                </a:cubicBezTo>
                <a:cubicBezTo>
                  <a:pt x="4059172" y="3067810"/>
                  <a:pt x="4056530" y="3080679"/>
                  <a:pt x="4049210" y="3090440"/>
                </a:cubicBezTo>
                <a:cubicBezTo>
                  <a:pt x="4032841" y="3112266"/>
                  <a:pt x="3991336" y="3148314"/>
                  <a:pt x="3991336" y="3148314"/>
                </a:cubicBezTo>
                <a:cubicBezTo>
                  <a:pt x="3980610" y="3180494"/>
                  <a:pt x="3980547" y="3190835"/>
                  <a:pt x="3956612" y="3217762"/>
                </a:cubicBezTo>
                <a:cubicBezTo>
                  <a:pt x="3934862" y="3242231"/>
                  <a:pt x="3887164" y="3287210"/>
                  <a:pt x="3887164" y="3287210"/>
                </a:cubicBezTo>
                <a:lnTo>
                  <a:pt x="3864015" y="3356658"/>
                </a:lnTo>
                <a:cubicBezTo>
                  <a:pt x="3860157" y="3368233"/>
                  <a:pt x="3854446" y="3379347"/>
                  <a:pt x="3852440" y="3391382"/>
                </a:cubicBezTo>
                <a:cubicBezTo>
                  <a:pt x="3848582" y="3414531"/>
                  <a:pt x="3847609" y="3438351"/>
                  <a:pt x="3840865" y="3460830"/>
                </a:cubicBezTo>
                <a:cubicBezTo>
                  <a:pt x="3835907" y="3477357"/>
                  <a:pt x="3826277" y="3492148"/>
                  <a:pt x="3817716" y="3507129"/>
                </a:cubicBezTo>
                <a:cubicBezTo>
                  <a:pt x="3798247" y="3541200"/>
                  <a:pt x="3796768" y="3539652"/>
                  <a:pt x="3771417" y="3565002"/>
                </a:cubicBezTo>
                <a:cubicBezTo>
                  <a:pt x="3763701" y="3580435"/>
                  <a:pt x="3755065" y="3595442"/>
                  <a:pt x="3748268" y="3611301"/>
                </a:cubicBezTo>
                <a:cubicBezTo>
                  <a:pt x="3743462" y="3622515"/>
                  <a:pt x="3742149" y="3635112"/>
                  <a:pt x="3736693" y="3646025"/>
                </a:cubicBezTo>
                <a:cubicBezTo>
                  <a:pt x="3730472" y="3658467"/>
                  <a:pt x="3721260" y="3669174"/>
                  <a:pt x="3713544" y="3680749"/>
                </a:cubicBezTo>
                <a:cubicBezTo>
                  <a:pt x="3719744" y="3742750"/>
                  <a:pt x="3714931" y="3780442"/>
                  <a:pt x="3736693" y="3831220"/>
                </a:cubicBezTo>
                <a:cubicBezTo>
                  <a:pt x="3743490" y="3847080"/>
                  <a:pt x="3753435" y="3861498"/>
                  <a:pt x="3759843" y="3877519"/>
                </a:cubicBezTo>
                <a:cubicBezTo>
                  <a:pt x="3768906" y="3900175"/>
                  <a:pt x="3775276" y="3923818"/>
                  <a:pt x="3782992" y="3946967"/>
                </a:cubicBezTo>
                <a:lnTo>
                  <a:pt x="3794567" y="3981691"/>
                </a:lnTo>
                <a:cubicBezTo>
                  <a:pt x="3790709" y="4070430"/>
                  <a:pt x="3793173" y="4159671"/>
                  <a:pt x="3782992" y="4247909"/>
                </a:cubicBezTo>
                <a:cubicBezTo>
                  <a:pt x="3781397" y="4261728"/>
                  <a:pt x="3765323" y="4269847"/>
                  <a:pt x="3759843" y="4282633"/>
                </a:cubicBezTo>
                <a:cubicBezTo>
                  <a:pt x="3753577" y="4297254"/>
                  <a:pt x="3753854" y="4314036"/>
                  <a:pt x="3748268" y="4328931"/>
                </a:cubicBezTo>
                <a:cubicBezTo>
                  <a:pt x="3717827" y="4410105"/>
                  <a:pt x="3735553" y="4342787"/>
                  <a:pt x="3701969" y="4409954"/>
                </a:cubicBezTo>
                <a:cubicBezTo>
                  <a:pt x="3696513" y="4420867"/>
                  <a:pt x="3695850" y="4433765"/>
                  <a:pt x="3690394" y="4444678"/>
                </a:cubicBezTo>
                <a:cubicBezTo>
                  <a:pt x="3635368" y="4554731"/>
                  <a:pt x="3703818" y="4369683"/>
                  <a:pt x="3644096" y="4548850"/>
                </a:cubicBezTo>
                <a:lnTo>
                  <a:pt x="3632521" y="4583574"/>
                </a:lnTo>
                <a:cubicBezTo>
                  <a:pt x="3628663" y="4595149"/>
                  <a:pt x="3627714" y="4608146"/>
                  <a:pt x="3620946" y="4618298"/>
                </a:cubicBezTo>
                <a:cubicBezTo>
                  <a:pt x="3613230" y="4629873"/>
                  <a:pt x="3604018" y="4640580"/>
                  <a:pt x="3597797" y="4653023"/>
                </a:cubicBezTo>
                <a:cubicBezTo>
                  <a:pt x="3592341" y="4663936"/>
                  <a:pt x="3591028" y="4676533"/>
                  <a:pt x="3586222" y="4687747"/>
                </a:cubicBezTo>
                <a:cubicBezTo>
                  <a:pt x="3579425" y="4703606"/>
                  <a:pt x="3570789" y="4718612"/>
                  <a:pt x="3563073" y="4734045"/>
                </a:cubicBezTo>
                <a:cubicBezTo>
                  <a:pt x="3559215" y="4764911"/>
                  <a:pt x="3557062" y="4796039"/>
                  <a:pt x="3551498" y="4826643"/>
                </a:cubicBezTo>
                <a:cubicBezTo>
                  <a:pt x="3549316" y="4838647"/>
                  <a:pt x="3539924" y="4849166"/>
                  <a:pt x="3539924" y="4861367"/>
                </a:cubicBezTo>
                <a:cubicBezTo>
                  <a:pt x="3539924" y="4919369"/>
                  <a:pt x="3543295" y="4977568"/>
                  <a:pt x="3551498" y="5034987"/>
                </a:cubicBezTo>
                <a:cubicBezTo>
                  <a:pt x="3554949" y="5059143"/>
                  <a:pt x="3566932" y="5081286"/>
                  <a:pt x="3574648" y="5104435"/>
                </a:cubicBezTo>
                <a:cubicBezTo>
                  <a:pt x="3578506" y="5116010"/>
                  <a:pt x="3580766" y="5128246"/>
                  <a:pt x="3586222" y="5139159"/>
                </a:cubicBezTo>
                <a:cubicBezTo>
                  <a:pt x="3593939" y="5154592"/>
                  <a:pt x="3602964" y="5169437"/>
                  <a:pt x="3609372" y="5185458"/>
                </a:cubicBezTo>
                <a:cubicBezTo>
                  <a:pt x="3621180" y="5214979"/>
                  <a:pt x="3637275" y="5267101"/>
                  <a:pt x="3644096" y="5301205"/>
                </a:cubicBezTo>
                <a:cubicBezTo>
                  <a:pt x="3648698" y="5324218"/>
                  <a:pt x="3651068" y="5347640"/>
                  <a:pt x="3655670" y="5370653"/>
                </a:cubicBezTo>
                <a:cubicBezTo>
                  <a:pt x="3658790" y="5386252"/>
                  <a:pt x="3663794" y="5401423"/>
                  <a:pt x="3667245" y="5416952"/>
                </a:cubicBezTo>
                <a:cubicBezTo>
                  <a:pt x="3671513" y="5436157"/>
                  <a:pt x="3674552" y="5455620"/>
                  <a:pt x="3678820" y="5474825"/>
                </a:cubicBezTo>
                <a:cubicBezTo>
                  <a:pt x="3680601" y="5482841"/>
                  <a:pt x="3695143" y="5544472"/>
                  <a:pt x="3701969" y="5555848"/>
                </a:cubicBezTo>
                <a:cubicBezTo>
                  <a:pt x="3707584" y="5565206"/>
                  <a:pt x="3717402" y="5571281"/>
                  <a:pt x="3725119" y="5578997"/>
                </a:cubicBezTo>
                <a:cubicBezTo>
                  <a:pt x="3728977" y="5590572"/>
                  <a:pt x="3736693" y="5601520"/>
                  <a:pt x="3736693" y="5613721"/>
                </a:cubicBezTo>
                <a:cubicBezTo>
                  <a:pt x="3736693" y="5683276"/>
                  <a:pt x="3731713" y="5752824"/>
                  <a:pt x="3725119" y="5822066"/>
                </a:cubicBezTo>
                <a:cubicBezTo>
                  <a:pt x="3723962" y="5834212"/>
                  <a:pt x="3717828" y="5845366"/>
                  <a:pt x="3713544" y="5856790"/>
                </a:cubicBezTo>
                <a:cubicBezTo>
                  <a:pt x="3706248" y="5876244"/>
                  <a:pt x="3698111" y="5895372"/>
                  <a:pt x="3690394" y="5914663"/>
                </a:cubicBezTo>
                <a:cubicBezTo>
                  <a:pt x="3689694" y="5918164"/>
                  <a:pt x="3672276" y="6010031"/>
                  <a:pt x="3667245" y="6018835"/>
                </a:cubicBezTo>
                <a:cubicBezTo>
                  <a:pt x="3659124" y="6033047"/>
                  <a:pt x="3644096" y="6041984"/>
                  <a:pt x="3632521" y="6053559"/>
                </a:cubicBezTo>
                <a:cubicBezTo>
                  <a:pt x="3628663" y="6068992"/>
                  <a:pt x="3625316" y="6084562"/>
                  <a:pt x="3620946" y="6099858"/>
                </a:cubicBezTo>
                <a:cubicBezTo>
                  <a:pt x="3617594" y="6111589"/>
                  <a:pt x="3609372" y="6122381"/>
                  <a:pt x="3609372" y="6134582"/>
                </a:cubicBezTo>
                <a:cubicBezTo>
                  <a:pt x="3609372" y="6202852"/>
                  <a:pt x="3615468" y="6248518"/>
                  <a:pt x="3632521" y="6308202"/>
                </a:cubicBezTo>
                <a:cubicBezTo>
                  <a:pt x="3635873" y="6319933"/>
                  <a:pt x="3638043" y="6332333"/>
                  <a:pt x="3644096" y="6342926"/>
                </a:cubicBezTo>
                <a:cubicBezTo>
                  <a:pt x="3653667" y="6359675"/>
                  <a:pt x="3667245" y="6373792"/>
                  <a:pt x="3678820" y="6389225"/>
                </a:cubicBezTo>
                <a:cubicBezTo>
                  <a:pt x="3682678" y="6404658"/>
                  <a:pt x="3684128" y="6420902"/>
                  <a:pt x="3690394" y="6435524"/>
                </a:cubicBezTo>
                <a:cubicBezTo>
                  <a:pt x="3695874" y="6448310"/>
                  <a:pt x="3709145" y="6457051"/>
                  <a:pt x="3713544" y="6470248"/>
                </a:cubicBezTo>
                <a:cubicBezTo>
                  <a:pt x="3720966" y="6492512"/>
                  <a:pt x="3721261" y="6516547"/>
                  <a:pt x="3725119" y="6539696"/>
                </a:cubicBezTo>
                <a:cubicBezTo>
                  <a:pt x="3728977" y="6601428"/>
                  <a:pt x="3731761" y="6663236"/>
                  <a:pt x="3736693" y="6724891"/>
                </a:cubicBezTo>
                <a:cubicBezTo>
                  <a:pt x="3744854" y="6826906"/>
                  <a:pt x="3738882" y="6800906"/>
                  <a:pt x="3759843" y="6863787"/>
                </a:cubicBezTo>
                <a:cubicBezTo>
                  <a:pt x="3732294" y="6946432"/>
                  <a:pt x="3750228" y="6912932"/>
                  <a:pt x="3713544" y="6967959"/>
                </a:cubicBezTo>
                <a:cubicBezTo>
                  <a:pt x="3717402" y="6991108"/>
                  <a:pt x="3717698" y="7015143"/>
                  <a:pt x="3725119" y="7037407"/>
                </a:cubicBezTo>
                <a:cubicBezTo>
                  <a:pt x="3729518" y="7050604"/>
                  <a:pt x="3745140" y="7058576"/>
                  <a:pt x="3748268" y="7072131"/>
                </a:cubicBezTo>
                <a:cubicBezTo>
                  <a:pt x="3756987" y="7109913"/>
                  <a:pt x="3753468" y="7149631"/>
                  <a:pt x="3759843" y="7187878"/>
                </a:cubicBezTo>
                <a:cubicBezTo>
                  <a:pt x="3765073" y="7219261"/>
                  <a:pt x="3775276" y="7249610"/>
                  <a:pt x="3782992" y="7280476"/>
                </a:cubicBezTo>
                <a:cubicBezTo>
                  <a:pt x="3797524" y="7338603"/>
                  <a:pt x="3789539" y="7311688"/>
                  <a:pt x="3806141" y="7361498"/>
                </a:cubicBezTo>
                <a:cubicBezTo>
                  <a:pt x="3802283" y="7400080"/>
                  <a:pt x="3806828" y="7440460"/>
                  <a:pt x="3794567" y="7477245"/>
                </a:cubicBezTo>
                <a:cubicBezTo>
                  <a:pt x="3784039" y="7508830"/>
                  <a:pt x="3681645" y="7511565"/>
                  <a:pt x="3678820" y="7511969"/>
                </a:cubicBezTo>
                <a:cubicBezTo>
                  <a:pt x="3667245" y="7519686"/>
                  <a:pt x="3654959" y="7526429"/>
                  <a:pt x="3644096" y="7535119"/>
                </a:cubicBezTo>
                <a:cubicBezTo>
                  <a:pt x="3635575" y="7541936"/>
                  <a:pt x="3630304" y="7552653"/>
                  <a:pt x="3620946" y="7558268"/>
                </a:cubicBezTo>
                <a:cubicBezTo>
                  <a:pt x="3610484" y="7564545"/>
                  <a:pt x="3597797" y="7565985"/>
                  <a:pt x="3586222" y="7569843"/>
                </a:cubicBezTo>
                <a:cubicBezTo>
                  <a:pt x="3582364" y="7581418"/>
                  <a:pt x="3582270" y="7595040"/>
                  <a:pt x="3574648" y="7604567"/>
                </a:cubicBezTo>
                <a:cubicBezTo>
                  <a:pt x="3547728" y="7638218"/>
                  <a:pt x="3503817" y="7628638"/>
                  <a:pt x="3470475" y="7650866"/>
                </a:cubicBezTo>
                <a:cubicBezTo>
                  <a:pt x="3390875" y="7703932"/>
                  <a:pt x="3427421" y="7688366"/>
                  <a:pt x="3366303" y="7708739"/>
                </a:cubicBezTo>
                <a:lnTo>
                  <a:pt x="3331579" y="7812911"/>
                </a:lnTo>
                <a:cubicBezTo>
                  <a:pt x="3327721" y="7824486"/>
                  <a:pt x="3328632" y="7839008"/>
                  <a:pt x="3320005" y="7847635"/>
                </a:cubicBezTo>
                <a:lnTo>
                  <a:pt x="3296855" y="7870785"/>
                </a:lnTo>
                <a:cubicBezTo>
                  <a:pt x="3292997" y="7890076"/>
                  <a:pt x="3296194" y="7912289"/>
                  <a:pt x="3285281" y="7928658"/>
                </a:cubicBezTo>
                <a:cubicBezTo>
                  <a:pt x="3278513" y="7938810"/>
                  <a:pt x="3250557" y="7940233"/>
                  <a:pt x="3250557" y="7940233"/>
                </a:cubicBezTo>
                <a:lnTo>
                  <a:pt x="1120815" y="7940233"/>
                </a:lnTo>
                <a:cubicBezTo>
                  <a:pt x="1116957" y="5671595"/>
                  <a:pt x="0" y="2268638"/>
                  <a:pt x="1109240" y="1134319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sz="1600" dirty="0"/>
          </a:p>
        </p:txBody>
      </p:sp>
      <p:sp>
        <p:nvSpPr>
          <p:cNvPr id="11" name="Figura a mano libera 10"/>
          <p:cNvSpPr/>
          <p:nvPr/>
        </p:nvSpPr>
        <p:spPr>
          <a:xfrm>
            <a:off x="4572000" y="1700808"/>
            <a:ext cx="4766210" cy="5378333"/>
          </a:xfrm>
          <a:custGeom>
            <a:avLst/>
            <a:gdLst>
              <a:gd name="connsiteX0" fmla="*/ 4815069 w 4838218"/>
              <a:gd name="connsiteY0" fmla="*/ 243069 h 5162309"/>
              <a:gd name="connsiteX1" fmla="*/ 4815069 w 4838218"/>
              <a:gd name="connsiteY1" fmla="*/ 5116010 h 5162309"/>
              <a:gd name="connsiteX2" fmla="*/ 0 w 4838218"/>
              <a:gd name="connsiteY2" fmla="*/ 5162309 h 5162309"/>
              <a:gd name="connsiteX3" fmla="*/ 57874 w 4838218"/>
              <a:gd name="connsiteY3" fmla="*/ 5011838 h 5162309"/>
              <a:gd name="connsiteX4" fmla="*/ 92598 w 4838218"/>
              <a:gd name="connsiteY4" fmla="*/ 4977114 h 5162309"/>
              <a:gd name="connsiteX5" fmla="*/ 115747 w 4838218"/>
              <a:gd name="connsiteY5" fmla="*/ 4942390 h 5162309"/>
              <a:gd name="connsiteX6" fmla="*/ 150471 w 4838218"/>
              <a:gd name="connsiteY6" fmla="*/ 4907666 h 5162309"/>
              <a:gd name="connsiteX7" fmla="*/ 173620 w 4838218"/>
              <a:gd name="connsiteY7" fmla="*/ 4872942 h 5162309"/>
              <a:gd name="connsiteX8" fmla="*/ 243069 w 4838218"/>
              <a:gd name="connsiteY8" fmla="*/ 4803494 h 5162309"/>
              <a:gd name="connsiteX9" fmla="*/ 277793 w 4838218"/>
              <a:gd name="connsiteY9" fmla="*/ 4768770 h 5162309"/>
              <a:gd name="connsiteX10" fmla="*/ 335666 w 4838218"/>
              <a:gd name="connsiteY10" fmla="*/ 4687747 h 5162309"/>
              <a:gd name="connsiteX11" fmla="*/ 358815 w 4838218"/>
              <a:gd name="connsiteY11" fmla="*/ 4606724 h 5162309"/>
              <a:gd name="connsiteX12" fmla="*/ 381965 w 4838218"/>
              <a:gd name="connsiteY12" fmla="*/ 4537276 h 5162309"/>
              <a:gd name="connsiteX13" fmla="*/ 405114 w 4838218"/>
              <a:gd name="connsiteY13" fmla="*/ 4444679 h 5162309"/>
              <a:gd name="connsiteX14" fmla="*/ 416689 w 4838218"/>
              <a:gd name="connsiteY14" fmla="*/ 4398380 h 5162309"/>
              <a:gd name="connsiteX15" fmla="*/ 439838 w 4838218"/>
              <a:gd name="connsiteY15" fmla="*/ 4328932 h 5162309"/>
              <a:gd name="connsiteX16" fmla="*/ 451413 w 4838218"/>
              <a:gd name="connsiteY16" fmla="*/ 4294208 h 5162309"/>
              <a:gd name="connsiteX17" fmla="*/ 462988 w 4838218"/>
              <a:gd name="connsiteY17" fmla="*/ 4247909 h 5162309"/>
              <a:gd name="connsiteX18" fmla="*/ 474562 w 4838218"/>
              <a:gd name="connsiteY18" fmla="*/ 3970117 h 5162309"/>
              <a:gd name="connsiteX19" fmla="*/ 497712 w 4838218"/>
              <a:gd name="connsiteY19" fmla="*/ 3935393 h 5162309"/>
              <a:gd name="connsiteX20" fmla="*/ 520861 w 4838218"/>
              <a:gd name="connsiteY20" fmla="*/ 3865945 h 5162309"/>
              <a:gd name="connsiteX21" fmla="*/ 532436 w 4838218"/>
              <a:gd name="connsiteY21" fmla="*/ 3831221 h 5162309"/>
              <a:gd name="connsiteX22" fmla="*/ 544010 w 4838218"/>
              <a:gd name="connsiteY22" fmla="*/ 3796497 h 5162309"/>
              <a:gd name="connsiteX23" fmla="*/ 567160 w 4838218"/>
              <a:gd name="connsiteY23" fmla="*/ 3773347 h 5162309"/>
              <a:gd name="connsiteX24" fmla="*/ 590309 w 4838218"/>
              <a:gd name="connsiteY24" fmla="*/ 3727048 h 5162309"/>
              <a:gd name="connsiteX25" fmla="*/ 601884 w 4838218"/>
              <a:gd name="connsiteY25" fmla="*/ 3692324 h 5162309"/>
              <a:gd name="connsiteX26" fmla="*/ 636608 w 4838218"/>
              <a:gd name="connsiteY26" fmla="*/ 3622876 h 5162309"/>
              <a:gd name="connsiteX27" fmla="*/ 671332 w 4838218"/>
              <a:gd name="connsiteY27" fmla="*/ 3507129 h 5162309"/>
              <a:gd name="connsiteX28" fmla="*/ 682907 w 4838218"/>
              <a:gd name="connsiteY28" fmla="*/ 3472405 h 5162309"/>
              <a:gd name="connsiteX29" fmla="*/ 694481 w 4838218"/>
              <a:gd name="connsiteY29" fmla="*/ 3437681 h 5162309"/>
              <a:gd name="connsiteX30" fmla="*/ 717631 w 4838218"/>
              <a:gd name="connsiteY30" fmla="*/ 3391383 h 5162309"/>
              <a:gd name="connsiteX31" fmla="*/ 740780 w 4838218"/>
              <a:gd name="connsiteY31" fmla="*/ 3356659 h 5162309"/>
              <a:gd name="connsiteX32" fmla="*/ 752355 w 4838218"/>
              <a:gd name="connsiteY32" fmla="*/ 3321935 h 5162309"/>
              <a:gd name="connsiteX33" fmla="*/ 810228 w 4838218"/>
              <a:gd name="connsiteY33" fmla="*/ 3275636 h 5162309"/>
              <a:gd name="connsiteX34" fmla="*/ 856527 w 4838218"/>
              <a:gd name="connsiteY34" fmla="*/ 3206188 h 5162309"/>
              <a:gd name="connsiteX35" fmla="*/ 902826 w 4838218"/>
              <a:gd name="connsiteY35" fmla="*/ 3113590 h 5162309"/>
              <a:gd name="connsiteX36" fmla="*/ 972274 w 4838218"/>
              <a:gd name="connsiteY36" fmla="*/ 3044142 h 5162309"/>
              <a:gd name="connsiteX37" fmla="*/ 1030147 w 4838218"/>
              <a:gd name="connsiteY37" fmla="*/ 2974694 h 5162309"/>
              <a:gd name="connsiteX38" fmla="*/ 1064871 w 4838218"/>
              <a:gd name="connsiteY38" fmla="*/ 2951545 h 5162309"/>
              <a:gd name="connsiteX39" fmla="*/ 1122745 w 4838218"/>
              <a:gd name="connsiteY39" fmla="*/ 2905246 h 5162309"/>
              <a:gd name="connsiteX40" fmla="*/ 1192193 w 4838218"/>
              <a:gd name="connsiteY40" fmla="*/ 2882097 h 5162309"/>
              <a:gd name="connsiteX41" fmla="*/ 1226917 w 4838218"/>
              <a:gd name="connsiteY41" fmla="*/ 2870522 h 5162309"/>
              <a:gd name="connsiteX42" fmla="*/ 1307939 w 4838218"/>
              <a:gd name="connsiteY42" fmla="*/ 2847372 h 5162309"/>
              <a:gd name="connsiteX43" fmla="*/ 1365813 w 4838218"/>
              <a:gd name="connsiteY43" fmla="*/ 2801074 h 5162309"/>
              <a:gd name="connsiteX44" fmla="*/ 1446836 w 4838218"/>
              <a:gd name="connsiteY44" fmla="*/ 2766350 h 5162309"/>
              <a:gd name="connsiteX45" fmla="*/ 1551008 w 4838218"/>
              <a:gd name="connsiteY45" fmla="*/ 2708476 h 5162309"/>
              <a:gd name="connsiteX46" fmla="*/ 1932972 w 4838218"/>
              <a:gd name="connsiteY46" fmla="*/ 2696902 h 5162309"/>
              <a:gd name="connsiteX47" fmla="*/ 1979271 w 4838218"/>
              <a:gd name="connsiteY47" fmla="*/ 2685327 h 5162309"/>
              <a:gd name="connsiteX48" fmla="*/ 2013995 w 4838218"/>
              <a:gd name="connsiteY48" fmla="*/ 2673752 h 5162309"/>
              <a:gd name="connsiteX49" fmla="*/ 2141317 w 4838218"/>
              <a:gd name="connsiteY49" fmla="*/ 2650603 h 5162309"/>
              <a:gd name="connsiteX50" fmla="*/ 2210765 w 4838218"/>
              <a:gd name="connsiteY50" fmla="*/ 2627453 h 5162309"/>
              <a:gd name="connsiteX51" fmla="*/ 2245489 w 4838218"/>
              <a:gd name="connsiteY51" fmla="*/ 2615879 h 5162309"/>
              <a:gd name="connsiteX52" fmla="*/ 2280213 w 4838218"/>
              <a:gd name="connsiteY52" fmla="*/ 2604304 h 5162309"/>
              <a:gd name="connsiteX53" fmla="*/ 2361236 w 4838218"/>
              <a:gd name="connsiteY53" fmla="*/ 2569580 h 5162309"/>
              <a:gd name="connsiteX54" fmla="*/ 2395960 w 4838218"/>
              <a:gd name="connsiteY54" fmla="*/ 2534856 h 5162309"/>
              <a:gd name="connsiteX55" fmla="*/ 2430684 w 4838218"/>
              <a:gd name="connsiteY55" fmla="*/ 2523281 h 5162309"/>
              <a:gd name="connsiteX56" fmla="*/ 2476983 w 4838218"/>
              <a:gd name="connsiteY56" fmla="*/ 2500132 h 5162309"/>
              <a:gd name="connsiteX57" fmla="*/ 2558005 w 4838218"/>
              <a:gd name="connsiteY57" fmla="*/ 2395960 h 5162309"/>
              <a:gd name="connsiteX58" fmla="*/ 2569580 w 4838218"/>
              <a:gd name="connsiteY58" fmla="*/ 2245489 h 5162309"/>
              <a:gd name="connsiteX59" fmla="*/ 2581155 w 4838218"/>
              <a:gd name="connsiteY59" fmla="*/ 2176041 h 5162309"/>
              <a:gd name="connsiteX60" fmla="*/ 2569580 w 4838218"/>
              <a:gd name="connsiteY60" fmla="*/ 1967697 h 5162309"/>
              <a:gd name="connsiteX61" fmla="*/ 2604304 w 4838218"/>
              <a:gd name="connsiteY61" fmla="*/ 1782502 h 5162309"/>
              <a:gd name="connsiteX62" fmla="*/ 2627453 w 4838218"/>
              <a:gd name="connsiteY62" fmla="*/ 1713053 h 5162309"/>
              <a:gd name="connsiteX63" fmla="*/ 2639028 w 4838218"/>
              <a:gd name="connsiteY63" fmla="*/ 1562583 h 5162309"/>
              <a:gd name="connsiteX64" fmla="*/ 2650603 w 4838218"/>
              <a:gd name="connsiteY64" fmla="*/ 1331089 h 5162309"/>
              <a:gd name="connsiteX65" fmla="*/ 2662177 w 4838218"/>
              <a:gd name="connsiteY65" fmla="*/ 1284790 h 5162309"/>
              <a:gd name="connsiteX66" fmla="*/ 2685327 w 4838218"/>
              <a:gd name="connsiteY66" fmla="*/ 1250066 h 5162309"/>
              <a:gd name="connsiteX67" fmla="*/ 2708476 w 4838218"/>
              <a:gd name="connsiteY67" fmla="*/ 1180618 h 5162309"/>
              <a:gd name="connsiteX68" fmla="*/ 2731626 w 4838218"/>
              <a:gd name="connsiteY68" fmla="*/ 1099595 h 5162309"/>
              <a:gd name="connsiteX69" fmla="*/ 2777924 w 4838218"/>
              <a:gd name="connsiteY69" fmla="*/ 1030147 h 5162309"/>
              <a:gd name="connsiteX70" fmla="*/ 2801074 w 4838218"/>
              <a:gd name="connsiteY70" fmla="*/ 995423 h 5162309"/>
              <a:gd name="connsiteX71" fmla="*/ 2835798 w 4838218"/>
              <a:gd name="connsiteY71" fmla="*/ 949124 h 5162309"/>
              <a:gd name="connsiteX72" fmla="*/ 2882096 w 4838218"/>
              <a:gd name="connsiteY72" fmla="*/ 879676 h 5162309"/>
              <a:gd name="connsiteX73" fmla="*/ 2905246 w 4838218"/>
              <a:gd name="connsiteY73" fmla="*/ 844952 h 5162309"/>
              <a:gd name="connsiteX74" fmla="*/ 2928395 w 4838218"/>
              <a:gd name="connsiteY74" fmla="*/ 810228 h 5162309"/>
              <a:gd name="connsiteX75" fmla="*/ 2951545 w 4838218"/>
              <a:gd name="connsiteY75" fmla="*/ 787079 h 5162309"/>
              <a:gd name="connsiteX76" fmla="*/ 2986269 w 4838218"/>
              <a:gd name="connsiteY76" fmla="*/ 729205 h 5162309"/>
              <a:gd name="connsiteX77" fmla="*/ 3090441 w 4838218"/>
              <a:gd name="connsiteY77" fmla="*/ 601884 h 5162309"/>
              <a:gd name="connsiteX78" fmla="*/ 3159889 w 4838218"/>
              <a:gd name="connsiteY78" fmla="*/ 555585 h 5162309"/>
              <a:gd name="connsiteX79" fmla="*/ 3194613 w 4838218"/>
              <a:gd name="connsiteY79" fmla="*/ 532436 h 5162309"/>
              <a:gd name="connsiteX80" fmla="*/ 3252486 w 4838218"/>
              <a:gd name="connsiteY80" fmla="*/ 486137 h 5162309"/>
              <a:gd name="connsiteX81" fmla="*/ 3333509 w 4838218"/>
              <a:gd name="connsiteY81" fmla="*/ 462988 h 5162309"/>
              <a:gd name="connsiteX82" fmla="*/ 3402957 w 4838218"/>
              <a:gd name="connsiteY82" fmla="*/ 439838 h 5162309"/>
              <a:gd name="connsiteX83" fmla="*/ 3483980 w 4838218"/>
              <a:gd name="connsiteY83" fmla="*/ 393540 h 5162309"/>
              <a:gd name="connsiteX84" fmla="*/ 3588152 w 4838218"/>
              <a:gd name="connsiteY84" fmla="*/ 370390 h 5162309"/>
              <a:gd name="connsiteX85" fmla="*/ 3669175 w 4838218"/>
              <a:gd name="connsiteY85" fmla="*/ 324091 h 5162309"/>
              <a:gd name="connsiteX86" fmla="*/ 3715474 w 4838218"/>
              <a:gd name="connsiteY86" fmla="*/ 300942 h 5162309"/>
              <a:gd name="connsiteX87" fmla="*/ 3819646 w 4838218"/>
              <a:gd name="connsiteY87" fmla="*/ 219919 h 5162309"/>
              <a:gd name="connsiteX88" fmla="*/ 3854370 w 4838218"/>
              <a:gd name="connsiteY88" fmla="*/ 196770 h 5162309"/>
              <a:gd name="connsiteX89" fmla="*/ 3889094 w 4838218"/>
              <a:gd name="connsiteY89" fmla="*/ 185195 h 5162309"/>
              <a:gd name="connsiteX90" fmla="*/ 3923818 w 4838218"/>
              <a:gd name="connsiteY90" fmla="*/ 162046 h 5162309"/>
              <a:gd name="connsiteX91" fmla="*/ 3970117 w 4838218"/>
              <a:gd name="connsiteY91" fmla="*/ 138897 h 5162309"/>
              <a:gd name="connsiteX92" fmla="*/ 4027990 w 4838218"/>
              <a:gd name="connsiteY92" fmla="*/ 92598 h 5162309"/>
              <a:gd name="connsiteX93" fmla="*/ 4085864 w 4838218"/>
              <a:gd name="connsiteY93" fmla="*/ 57874 h 5162309"/>
              <a:gd name="connsiteX94" fmla="*/ 4456253 w 4838218"/>
              <a:gd name="connsiteY94" fmla="*/ 92598 h 5162309"/>
              <a:gd name="connsiteX95" fmla="*/ 4606724 w 4838218"/>
              <a:gd name="connsiteY95" fmla="*/ 81023 h 5162309"/>
              <a:gd name="connsiteX96" fmla="*/ 4676172 w 4838218"/>
              <a:gd name="connsiteY96" fmla="*/ 34724 h 5162309"/>
              <a:gd name="connsiteX97" fmla="*/ 4757195 w 4838218"/>
              <a:gd name="connsiteY97" fmla="*/ 0 h 5162309"/>
              <a:gd name="connsiteX98" fmla="*/ 4803494 w 4838218"/>
              <a:gd name="connsiteY98" fmla="*/ 92598 h 5162309"/>
              <a:gd name="connsiteX99" fmla="*/ 4803494 w 4838218"/>
              <a:gd name="connsiteY99" fmla="*/ 92598 h 5162309"/>
              <a:gd name="connsiteX100" fmla="*/ 4838218 w 4838218"/>
              <a:gd name="connsiteY100" fmla="*/ 162046 h 5162309"/>
              <a:gd name="connsiteX101" fmla="*/ 4826643 w 4838218"/>
              <a:gd name="connsiteY101" fmla="*/ 231494 h 5162309"/>
              <a:gd name="connsiteX102" fmla="*/ 4815069 w 4838218"/>
              <a:gd name="connsiteY102" fmla="*/ 243069 h 51623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</a:cxnLst>
            <a:rect l="l" t="t" r="r" b="b"/>
            <a:pathLst>
              <a:path w="4838218" h="5162309">
                <a:moveTo>
                  <a:pt x="4815069" y="243069"/>
                </a:moveTo>
                <a:lnTo>
                  <a:pt x="4815069" y="5116010"/>
                </a:lnTo>
                <a:lnTo>
                  <a:pt x="0" y="5162309"/>
                </a:lnTo>
                <a:cubicBezTo>
                  <a:pt x="8745" y="5136073"/>
                  <a:pt x="33174" y="5046418"/>
                  <a:pt x="57874" y="5011838"/>
                </a:cubicBezTo>
                <a:cubicBezTo>
                  <a:pt x="67388" y="4998518"/>
                  <a:pt x="82119" y="4989689"/>
                  <a:pt x="92598" y="4977114"/>
                </a:cubicBezTo>
                <a:cubicBezTo>
                  <a:pt x="101504" y="4966427"/>
                  <a:pt x="106841" y="4953077"/>
                  <a:pt x="115747" y="4942390"/>
                </a:cubicBezTo>
                <a:cubicBezTo>
                  <a:pt x="126226" y="4929815"/>
                  <a:pt x="139992" y="4920241"/>
                  <a:pt x="150471" y="4907666"/>
                </a:cubicBezTo>
                <a:cubicBezTo>
                  <a:pt x="159377" y="4896979"/>
                  <a:pt x="164567" y="4883504"/>
                  <a:pt x="173620" y="4872942"/>
                </a:cubicBezTo>
                <a:cubicBezTo>
                  <a:pt x="173638" y="4872921"/>
                  <a:pt x="231485" y="4815078"/>
                  <a:pt x="243069" y="4803494"/>
                </a:cubicBezTo>
                <a:cubicBezTo>
                  <a:pt x="254644" y="4791919"/>
                  <a:pt x="268713" y="4782390"/>
                  <a:pt x="277793" y="4768770"/>
                </a:cubicBezTo>
                <a:cubicBezTo>
                  <a:pt x="311643" y="4717995"/>
                  <a:pt x="292595" y="4745175"/>
                  <a:pt x="335666" y="4687747"/>
                </a:cubicBezTo>
                <a:cubicBezTo>
                  <a:pt x="374566" y="4571050"/>
                  <a:pt x="315214" y="4752062"/>
                  <a:pt x="358815" y="4606724"/>
                </a:cubicBezTo>
                <a:cubicBezTo>
                  <a:pt x="365827" y="4583351"/>
                  <a:pt x="376047" y="4560949"/>
                  <a:pt x="381965" y="4537276"/>
                </a:cubicBezTo>
                <a:lnTo>
                  <a:pt x="405114" y="4444679"/>
                </a:lnTo>
                <a:cubicBezTo>
                  <a:pt x="408972" y="4429246"/>
                  <a:pt x="411659" y="4413472"/>
                  <a:pt x="416689" y="4398380"/>
                </a:cubicBezTo>
                <a:lnTo>
                  <a:pt x="439838" y="4328932"/>
                </a:lnTo>
                <a:cubicBezTo>
                  <a:pt x="443696" y="4317357"/>
                  <a:pt x="448454" y="4306045"/>
                  <a:pt x="451413" y="4294208"/>
                </a:cubicBezTo>
                <a:lnTo>
                  <a:pt x="462988" y="4247909"/>
                </a:lnTo>
                <a:cubicBezTo>
                  <a:pt x="466846" y="4155312"/>
                  <a:pt x="464327" y="4062228"/>
                  <a:pt x="474562" y="3970117"/>
                </a:cubicBezTo>
                <a:cubicBezTo>
                  <a:pt x="476098" y="3956291"/>
                  <a:pt x="492062" y="3948105"/>
                  <a:pt x="497712" y="3935393"/>
                </a:cubicBezTo>
                <a:cubicBezTo>
                  <a:pt x="507622" y="3913095"/>
                  <a:pt x="513145" y="3889094"/>
                  <a:pt x="520861" y="3865945"/>
                </a:cubicBezTo>
                <a:lnTo>
                  <a:pt x="532436" y="3831221"/>
                </a:lnTo>
                <a:cubicBezTo>
                  <a:pt x="536294" y="3819646"/>
                  <a:pt x="535383" y="3805124"/>
                  <a:pt x="544010" y="3796497"/>
                </a:cubicBezTo>
                <a:lnTo>
                  <a:pt x="567160" y="3773347"/>
                </a:lnTo>
                <a:cubicBezTo>
                  <a:pt x="574876" y="3757914"/>
                  <a:pt x="583512" y="3742907"/>
                  <a:pt x="590309" y="3727048"/>
                </a:cubicBezTo>
                <a:cubicBezTo>
                  <a:pt x="595115" y="3715834"/>
                  <a:pt x="596428" y="3703237"/>
                  <a:pt x="601884" y="3692324"/>
                </a:cubicBezTo>
                <a:cubicBezTo>
                  <a:pt x="635702" y="3624687"/>
                  <a:pt x="617212" y="3690760"/>
                  <a:pt x="636608" y="3622876"/>
                </a:cubicBezTo>
                <a:cubicBezTo>
                  <a:pt x="671597" y="3500419"/>
                  <a:pt x="616315" y="3672181"/>
                  <a:pt x="671332" y="3507129"/>
                </a:cubicBezTo>
                <a:lnTo>
                  <a:pt x="682907" y="3472405"/>
                </a:lnTo>
                <a:cubicBezTo>
                  <a:pt x="686765" y="3460830"/>
                  <a:pt x="689024" y="3448594"/>
                  <a:pt x="694481" y="3437681"/>
                </a:cubicBezTo>
                <a:cubicBezTo>
                  <a:pt x="702198" y="3422248"/>
                  <a:pt x="709070" y="3406364"/>
                  <a:pt x="717631" y="3391383"/>
                </a:cubicBezTo>
                <a:cubicBezTo>
                  <a:pt x="724533" y="3379305"/>
                  <a:pt x="734559" y="3369101"/>
                  <a:pt x="740780" y="3356659"/>
                </a:cubicBezTo>
                <a:cubicBezTo>
                  <a:pt x="746236" y="3345746"/>
                  <a:pt x="746078" y="3332397"/>
                  <a:pt x="752355" y="3321935"/>
                </a:cubicBezTo>
                <a:cubicBezTo>
                  <a:pt x="763352" y="3303607"/>
                  <a:pt x="794454" y="3286152"/>
                  <a:pt x="810228" y="3275636"/>
                </a:cubicBezTo>
                <a:cubicBezTo>
                  <a:pt x="841428" y="3150838"/>
                  <a:pt x="794356" y="3295004"/>
                  <a:pt x="856527" y="3206188"/>
                </a:cubicBezTo>
                <a:cubicBezTo>
                  <a:pt x="876317" y="3177917"/>
                  <a:pt x="878424" y="3137992"/>
                  <a:pt x="902826" y="3113590"/>
                </a:cubicBezTo>
                <a:cubicBezTo>
                  <a:pt x="925975" y="3090441"/>
                  <a:pt x="954114" y="3071382"/>
                  <a:pt x="972274" y="3044142"/>
                </a:cubicBezTo>
                <a:cubicBezTo>
                  <a:pt x="995036" y="3009999"/>
                  <a:pt x="996726" y="3002544"/>
                  <a:pt x="1030147" y="2974694"/>
                </a:cubicBezTo>
                <a:cubicBezTo>
                  <a:pt x="1040834" y="2965788"/>
                  <a:pt x="1054008" y="2960235"/>
                  <a:pt x="1064871" y="2951545"/>
                </a:cubicBezTo>
                <a:cubicBezTo>
                  <a:pt x="1094939" y="2927490"/>
                  <a:pt x="1082659" y="2923061"/>
                  <a:pt x="1122745" y="2905246"/>
                </a:cubicBezTo>
                <a:cubicBezTo>
                  <a:pt x="1145043" y="2895336"/>
                  <a:pt x="1169044" y="2889813"/>
                  <a:pt x="1192193" y="2882097"/>
                </a:cubicBezTo>
                <a:cubicBezTo>
                  <a:pt x="1203768" y="2878239"/>
                  <a:pt x="1215081" y="2873481"/>
                  <a:pt x="1226917" y="2870522"/>
                </a:cubicBezTo>
                <a:cubicBezTo>
                  <a:pt x="1285051" y="2855988"/>
                  <a:pt x="1258124" y="2863978"/>
                  <a:pt x="1307939" y="2847372"/>
                </a:cubicBezTo>
                <a:cubicBezTo>
                  <a:pt x="1329471" y="2825841"/>
                  <a:pt x="1336611" y="2815675"/>
                  <a:pt x="1365813" y="2801074"/>
                </a:cubicBezTo>
                <a:cubicBezTo>
                  <a:pt x="1461598" y="2753181"/>
                  <a:pt x="1326420" y="2838600"/>
                  <a:pt x="1446836" y="2766350"/>
                </a:cubicBezTo>
                <a:cubicBezTo>
                  <a:pt x="1465073" y="2755408"/>
                  <a:pt x="1516799" y="2710376"/>
                  <a:pt x="1551008" y="2708476"/>
                </a:cubicBezTo>
                <a:cubicBezTo>
                  <a:pt x="1678192" y="2701410"/>
                  <a:pt x="1805651" y="2700760"/>
                  <a:pt x="1932972" y="2696902"/>
                </a:cubicBezTo>
                <a:cubicBezTo>
                  <a:pt x="1948405" y="2693044"/>
                  <a:pt x="1963975" y="2689697"/>
                  <a:pt x="1979271" y="2685327"/>
                </a:cubicBezTo>
                <a:cubicBezTo>
                  <a:pt x="1991002" y="2681975"/>
                  <a:pt x="2002031" y="2676145"/>
                  <a:pt x="2013995" y="2673752"/>
                </a:cubicBezTo>
                <a:cubicBezTo>
                  <a:pt x="2103671" y="2655817"/>
                  <a:pt x="2072688" y="2671192"/>
                  <a:pt x="2141317" y="2650603"/>
                </a:cubicBezTo>
                <a:cubicBezTo>
                  <a:pt x="2164689" y="2643591"/>
                  <a:pt x="2187616" y="2635169"/>
                  <a:pt x="2210765" y="2627453"/>
                </a:cubicBezTo>
                <a:lnTo>
                  <a:pt x="2245489" y="2615879"/>
                </a:lnTo>
                <a:cubicBezTo>
                  <a:pt x="2257064" y="2612021"/>
                  <a:pt x="2270061" y="2611072"/>
                  <a:pt x="2280213" y="2604304"/>
                </a:cubicBezTo>
                <a:cubicBezTo>
                  <a:pt x="2328173" y="2572331"/>
                  <a:pt x="2301441" y="2584529"/>
                  <a:pt x="2361236" y="2569580"/>
                </a:cubicBezTo>
                <a:cubicBezTo>
                  <a:pt x="2372811" y="2558005"/>
                  <a:pt x="2382340" y="2543936"/>
                  <a:pt x="2395960" y="2534856"/>
                </a:cubicBezTo>
                <a:cubicBezTo>
                  <a:pt x="2406112" y="2528088"/>
                  <a:pt x="2419470" y="2528087"/>
                  <a:pt x="2430684" y="2523281"/>
                </a:cubicBezTo>
                <a:cubicBezTo>
                  <a:pt x="2446543" y="2516484"/>
                  <a:pt x="2461550" y="2507848"/>
                  <a:pt x="2476983" y="2500132"/>
                </a:cubicBezTo>
                <a:cubicBezTo>
                  <a:pt x="2555058" y="2422057"/>
                  <a:pt x="2536079" y="2461742"/>
                  <a:pt x="2558005" y="2395960"/>
                </a:cubicBezTo>
                <a:cubicBezTo>
                  <a:pt x="2561863" y="2345803"/>
                  <a:pt x="2564314" y="2295518"/>
                  <a:pt x="2569580" y="2245489"/>
                </a:cubicBezTo>
                <a:cubicBezTo>
                  <a:pt x="2572037" y="2222149"/>
                  <a:pt x="2581155" y="2199510"/>
                  <a:pt x="2581155" y="2176041"/>
                </a:cubicBezTo>
                <a:cubicBezTo>
                  <a:pt x="2581155" y="2106486"/>
                  <a:pt x="2573438" y="2037145"/>
                  <a:pt x="2569580" y="1967697"/>
                </a:cubicBezTo>
                <a:cubicBezTo>
                  <a:pt x="2588814" y="1736896"/>
                  <a:pt x="2558066" y="1898100"/>
                  <a:pt x="2604304" y="1782502"/>
                </a:cubicBezTo>
                <a:cubicBezTo>
                  <a:pt x="2613366" y="1759845"/>
                  <a:pt x="2627453" y="1713053"/>
                  <a:pt x="2627453" y="1713053"/>
                </a:cubicBezTo>
                <a:cubicBezTo>
                  <a:pt x="2631311" y="1662896"/>
                  <a:pt x="2635985" y="1612796"/>
                  <a:pt x="2639028" y="1562583"/>
                </a:cubicBezTo>
                <a:cubicBezTo>
                  <a:pt x="2643702" y="1485463"/>
                  <a:pt x="2644187" y="1408083"/>
                  <a:pt x="2650603" y="1331089"/>
                </a:cubicBezTo>
                <a:cubicBezTo>
                  <a:pt x="2651924" y="1315236"/>
                  <a:pt x="2655911" y="1299412"/>
                  <a:pt x="2662177" y="1284790"/>
                </a:cubicBezTo>
                <a:cubicBezTo>
                  <a:pt x="2667657" y="1272004"/>
                  <a:pt x="2677610" y="1261641"/>
                  <a:pt x="2685327" y="1250066"/>
                </a:cubicBezTo>
                <a:cubicBezTo>
                  <a:pt x="2693043" y="1226917"/>
                  <a:pt x="2702558" y="1204291"/>
                  <a:pt x="2708476" y="1180618"/>
                </a:cubicBezTo>
                <a:cubicBezTo>
                  <a:pt x="2714350" y="1157122"/>
                  <a:pt x="2721662" y="1122844"/>
                  <a:pt x="2731626" y="1099595"/>
                </a:cubicBezTo>
                <a:cubicBezTo>
                  <a:pt x="2763927" y="1024225"/>
                  <a:pt x="2739873" y="1077711"/>
                  <a:pt x="2777924" y="1030147"/>
                </a:cubicBezTo>
                <a:cubicBezTo>
                  <a:pt x="2786614" y="1019284"/>
                  <a:pt x="2792988" y="1006743"/>
                  <a:pt x="2801074" y="995423"/>
                </a:cubicBezTo>
                <a:cubicBezTo>
                  <a:pt x="2812287" y="979725"/>
                  <a:pt x="2824735" y="964928"/>
                  <a:pt x="2835798" y="949124"/>
                </a:cubicBezTo>
                <a:cubicBezTo>
                  <a:pt x="2851753" y="926331"/>
                  <a:pt x="2866663" y="902825"/>
                  <a:pt x="2882096" y="879676"/>
                </a:cubicBezTo>
                <a:lnTo>
                  <a:pt x="2905246" y="844952"/>
                </a:lnTo>
                <a:cubicBezTo>
                  <a:pt x="2912962" y="833377"/>
                  <a:pt x="2918558" y="820064"/>
                  <a:pt x="2928395" y="810228"/>
                </a:cubicBezTo>
                <a:lnTo>
                  <a:pt x="2951545" y="787079"/>
                </a:lnTo>
                <a:cubicBezTo>
                  <a:pt x="2973675" y="720686"/>
                  <a:pt x="2948137" y="780048"/>
                  <a:pt x="2986269" y="729205"/>
                </a:cubicBezTo>
                <a:cubicBezTo>
                  <a:pt x="3023521" y="679536"/>
                  <a:pt x="3036604" y="637776"/>
                  <a:pt x="3090441" y="601884"/>
                </a:cubicBezTo>
                <a:lnTo>
                  <a:pt x="3159889" y="555585"/>
                </a:lnTo>
                <a:cubicBezTo>
                  <a:pt x="3171464" y="547869"/>
                  <a:pt x="3184777" y="542273"/>
                  <a:pt x="3194613" y="532436"/>
                </a:cubicBezTo>
                <a:cubicBezTo>
                  <a:pt x="3216146" y="510902"/>
                  <a:pt x="3223281" y="500739"/>
                  <a:pt x="3252486" y="486137"/>
                </a:cubicBezTo>
                <a:cubicBezTo>
                  <a:pt x="3271942" y="476409"/>
                  <a:pt x="3314958" y="468553"/>
                  <a:pt x="3333509" y="462988"/>
                </a:cubicBezTo>
                <a:cubicBezTo>
                  <a:pt x="3356882" y="455976"/>
                  <a:pt x="3382654" y="453373"/>
                  <a:pt x="3402957" y="439838"/>
                </a:cubicBezTo>
                <a:cubicBezTo>
                  <a:pt x="3431742" y="420648"/>
                  <a:pt x="3450412" y="406128"/>
                  <a:pt x="3483980" y="393540"/>
                </a:cubicBezTo>
                <a:cubicBezTo>
                  <a:pt x="3502662" y="386534"/>
                  <a:pt x="3572436" y="373533"/>
                  <a:pt x="3588152" y="370390"/>
                </a:cubicBezTo>
                <a:cubicBezTo>
                  <a:pt x="3728063" y="300436"/>
                  <a:pt x="3554653" y="389532"/>
                  <a:pt x="3669175" y="324091"/>
                </a:cubicBezTo>
                <a:cubicBezTo>
                  <a:pt x="3684156" y="315530"/>
                  <a:pt x="3700041" y="308658"/>
                  <a:pt x="3715474" y="300942"/>
                </a:cubicBezTo>
                <a:cubicBezTo>
                  <a:pt x="3769870" y="246546"/>
                  <a:pt x="3736579" y="275297"/>
                  <a:pt x="3819646" y="219919"/>
                </a:cubicBezTo>
                <a:cubicBezTo>
                  <a:pt x="3831221" y="212203"/>
                  <a:pt x="3841173" y="201169"/>
                  <a:pt x="3854370" y="196770"/>
                </a:cubicBezTo>
                <a:cubicBezTo>
                  <a:pt x="3865945" y="192912"/>
                  <a:pt x="3878181" y="190651"/>
                  <a:pt x="3889094" y="185195"/>
                </a:cubicBezTo>
                <a:cubicBezTo>
                  <a:pt x="3901536" y="178974"/>
                  <a:pt x="3911740" y="168948"/>
                  <a:pt x="3923818" y="162046"/>
                </a:cubicBezTo>
                <a:cubicBezTo>
                  <a:pt x="3938799" y="153485"/>
                  <a:pt x="3954684" y="146613"/>
                  <a:pt x="3970117" y="138897"/>
                </a:cubicBezTo>
                <a:cubicBezTo>
                  <a:pt x="4016223" y="69734"/>
                  <a:pt x="3965869" y="129871"/>
                  <a:pt x="4027990" y="92598"/>
                </a:cubicBezTo>
                <a:cubicBezTo>
                  <a:pt x="4107430" y="44934"/>
                  <a:pt x="3987496" y="90660"/>
                  <a:pt x="4085864" y="57874"/>
                </a:cubicBezTo>
                <a:cubicBezTo>
                  <a:pt x="4425822" y="82156"/>
                  <a:pt x="4304883" y="54754"/>
                  <a:pt x="4456253" y="92598"/>
                </a:cubicBezTo>
                <a:cubicBezTo>
                  <a:pt x="4506410" y="88740"/>
                  <a:pt x="4557184" y="89765"/>
                  <a:pt x="4606724" y="81023"/>
                </a:cubicBezTo>
                <a:cubicBezTo>
                  <a:pt x="4663797" y="70951"/>
                  <a:pt x="4640182" y="58718"/>
                  <a:pt x="4676172" y="34724"/>
                </a:cubicBezTo>
                <a:cubicBezTo>
                  <a:pt x="4704775" y="15655"/>
                  <a:pt x="4726332" y="10288"/>
                  <a:pt x="4757195" y="0"/>
                </a:cubicBezTo>
                <a:cubicBezTo>
                  <a:pt x="4797599" y="40404"/>
                  <a:pt x="4776894" y="12797"/>
                  <a:pt x="4803494" y="92598"/>
                </a:cubicBezTo>
                <a:lnTo>
                  <a:pt x="4803494" y="92598"/>
                </a:lnTo>
                <a:cubicBezTo>
                  <a:pt x="4833411" y="137474"/>
                  <a:pt x="4822244" y="114125"/>
                  <a:pt x="4838218" y="162046"/>
                </a:cubicBezTo>
                <a:cubicBezTo>
                  <a:pt x="4834360" y="185195"/>
                  <a:pt x="4831734" y="208584"/>
                  <a:pt x="4826643" y="231494"/>
                </a:cubicBezTo>
                <a:cubicBezTo>
                  <a:pt x="4812629" y="294558"/>
                  <a:pt x="4815069" y="240724"/>
                  <a:pt x="4815069" y="243069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  <p:sp>
        <p:nvSpPr>
          <p:cNvPr id="12" name="Figura a mano libera 11"/>
          <p:cNvSpPr/>
          <p:nvPr/>
        </p:nvSpPr>
        <p:spPr>
          <a:xfrm>
            <a:off x="6012160" y="3284984"/>
            <a:ext cx="892518" cy="934113"/>
          </a:xfrm>
          <a:custGeom>
            <a:avLst/>
            <a:gdLst>
              <a:gd name="connsiteX0" fmla="*/ 348507 w 892518"/>
              <a:gd name="connsiteY0" fmla="*/ 312517 h 934113"/>
              <a:gd name="connsiteX1" fmla="*/ 348507 w 892518"/>
              <a:gd name="connsiteY1" fmla="*/ 312517 h 934113"/>
              <a:gd name="connsiteX2" fmla="*/ 255910 w 892518"/>
              <a:gd name="connsiteY2" fmla="*/ 358816 h 934113"/>
              <a:gd name="connsiteX3" fmla="*/ 221186 w 892518"/>
              <a:gd name="connsiteY3" fmla="*/ 370390 h 934113"/>
              <a:gd name="connsiteX4" fmla="*/ 140163 w 892518"/>
              <a:gd name="connsiteY4" fmla="*/ 405114 h 934113"/>
              <a:gd name="connsiteX5" fmla="*/ 105439 w 892518"/>
              <a:gd name="connsiteY5" fmla="*/ 428264 h 934113"/>
              <a:gd name="connsiteX6" fmla="*/ 82290 w 892518"/>
              <a:gd name="connsiteY6" fmla="*/ 763929 h 934113"/>
              <a:gd name="connsiteX7" fmla="*/ 93864 w 892518"/>
              <a:gd name="connsiteY7" fmla="*/ 810228 h 934113"/>
              <a:gd name="connsiteX8" fmla="*/ 128589 w 892518"/>
              <a:gd name="connsiteY8" fmla="*/ 868102 h 934113"/>
              <a:gd name="connsiteX9" fmla="*/ 174887 w 892518"/>
              <a:gd name="connsiteY9" fmla="*/ 879676 h 934113"/>
              <a:gd name="connsiteX10" fmla="*/ 198037 w 892518"/>
              <a:gd name="connsiteY10" fmla="*/ 902826 h 934113"/>
              <a:gd name="connsiteX11" fmla="*/ 452680 w 892518"/>
              <a:gd name="connsiteY11" fmla="*/ 902826 h 934113"/>
              <a:gd name="connsiteX12" fmla="*/ 464254 w 892518"/>
              <a:gd name="connsiteY12" fmla="*/ 868102 h 934113"/>
              <a:gd name="connsiteX13" fmla="*/ 487404 w 892518"/>
              <a:gd name="connsiteY13" fmla="*/ 775504 h 934113"/>
              <a:gd name="connsiteX14" fmla="*/ 498978 w 892518"/>
              <a:gd name="connsiteY14" fmla="*/ 740780 h 934113"/>
              <a:gd name="connsiteX15" fmla="*/ 522128 w 892518"/>
              <a:gd name="connsiteY15" fmla="*/ 717631 h 934113"/>
              <a:gd name="connsiteX16" fmla="*/ 545277 w 892518"/>
              <a:gd name="connsiteY16" fmla="*/ 682907 h 934113"/>
              <a:gd name="connsiteX17" fmla="*/ 580001 w 892518"/>
              <a:gd name="connsiteY17" fmla="*/ 625033 h 934113"/>
              <a:gd name="connsiteX18" fmla="*/ 626300 w 892518"/>
              <a:gd name="connsiteY18" fmla="*/ 520861 h 934113"/>
              <a:gd name="connsiteX19" fmla="*/ 661024 w 892518"/>
              <a:gd name="connsiteY19" fmla="*/ 486137 h 934113"/>
              <a:gd name="connsiteX20" fmla="*/ 707323 w 892518"/>
              <a:gd name="connsiteY20" fmla="*/ 474562 h 934113"/>
              <a:gd name="connsiteX21" fmla="*/ 823070 w 892518"/>
              <a:gd name="connsiteY21" fmla="*/ 428264 h 934113"/>
              <a:gd name="connsiteX22" fmla="*/ 869368 w 892518"/>
              <a:gd name="connsiteY22" fmla="*/ 370390 h 934113"/>
              <a:gd name="connsiteX23" fmla="*/ 892518 w 892518"/>
              <a:gd name="connsiteY23" fmla="*/ 300942 h 934113"/>
              <a:gd name="connsiteX24" fmla="*/ 880943 w 892518"/>
              <a:gd name="connsiteY24" fmla="*/ 196770 h 934113"/>
              <a:gd name="connsiteX25" fmla="*/ 857794 w 892518"/>
              <a:gd name="connsiteY25" fmla="*/ 162046 h 934113"/>
              <a:gd name="connsiteX26" fmla="*/ 823070 w 892518"/>
              <a:gd name="connsiteY26" fmla="*/ 104172 h 934113"/>
              <a:gd name="connsiteX27" fmla="*/ 788345 w 892518"/>
              <a:gd name="connsiteY27" fmla="*/ 46299 h 934113"/>
              <a:gd name="connsiteX28" fmla="*/ 765196 w 892518"/>
              <a:gd name="connsiteY28" fmla="*/ 11575 h 934113"/>
              <a:gd name="connsiteX29" fmla="*/ 730472 w 892518"/>
              <a:gd name="connsiteY29" fmla="*/ 0 h 934113"/>
              <a:gd name="connsiteX30" fmla="*/ 556852 w 892518"/>
              <a:gd name="connsiteY30" fmla="*/ 11575 h 934113"/>
              <a:gd name="connsiteX31" fmla="*/ 522128 w 892518"/>
              <a:gd name="connsiteY31" fmla="*/ 23150 h 934113"/>
              <a:gd name="connsiteX32" fmla="*/ 452680 w 892518"/>
              <a:gd name="connsiteY32" fmla="*/ 115747 h 934113"/>
              <a:gd name="connsiteX33" fmla="*/ 394806 w 892518"/>
              <a:gd name="connsiteY33" fmla="*/ 173621 h 934113"/>
              <a:gd name="connsiteX34" fmla="*/ 383232 w 892518"/>
              <a:gd name="connsiteY34" fmla="*/ 219919 h 934113"/>
              <a:gd name="connsiteX35" fmla="*/ 360082 w 892518"/>
              <a:gd name="connsiteY35" fmla="*/ 243069 h 934113"/>
              <a:gd name="connsiteX36" fmla="*/ 348507 w 892518"/>
              <a:gd name="connsiteY36" fmla="*/ 312517 h 9341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</a:cxnLst>
            <a:rect l="l" t="t" r="r" b="b"/>
            <a:pathLst>
              <a:path w="892518" h="934113">
                <a:moveTo>
                  <a:pt x="348507" y="312517"/>
                </a:moveTo>
                <a:lnTo>
                  <a:pt x="348507" y="312517"/>
                </a:lnTo>
                <a:cubicBezTo>
                  <a:pt x="317641" y="327950"/>
                  <a:pt x="287326" y="344536"/>
                  <a:pt x="255910" y="358816"/>
                </a:cubicBezTo>
                <a:cubicBezTo>
                  <a:pt x="244803" y="363865"/>
                  <a:pt x="232099" y="364934"/>
                  <a:pt x="221186" y="370390"/>
                </a:cubicBezTo>
                <a:cubicBezTo>
                  <a:pt x="141251" y="410358"/>
                  <a:pt x="236522" y="381026"/>
                  <a:pt x="140163" y="405114"/>
                </a:cubicBezTo>
                <a:cubicBezTo>
                  <a:pt x="128588" y="412831"/>
                  <a:pt x="116126" y="419358"/>
                  <a:pt x="105439" y="428264"/>
                </a:cubicBezTo>
                <a:cubicBezTo>
                  <a:pt x="0" y="516131"/>
                  <a:pt x="68432" y="556052"/>
                  <a:pt x="82290" y="763929"/>
                </a:cubicBezTo>
                <a:cubicBezTo>
                  <a:pt x="83348" y="779802"/>
                  <a:pt x="89494" y="794932"/>
                  <a:pt x="93864" y="810228"/>
                </a:cubicBezTo>
                <a:cubicBezTo>
                  <a:pt x="100464" y="833328"/>
                  <a:pt x="104348" y="855982"/>
                  <a:pt x="128589" y="868102"/>
                </a:cubicBezTo>
                <a:cubicBezTo>
                  <a:pt x="142817" y="875216"/>
                  <a:pt x="159454" y="875818"/>
                  <a:pt x="174887" y="879676"/>
                </a:cubicBezTo>
                <a:cubicBezTo>
                  <a:pt x="182604" y="887393"/>
                  <a:pt x="188276" y="897946"/>
                  <a:pt x="198037" y="902826"/>
                </a:cubicBezTo>
                <a:cubicBezTo>
                  <a:pt x="260612" y="934113"/>
                  <a:pt x="452331" y="902845"/>
                  <a:pt x="452680" y="902826"/>
                </a:cubicBezTo>
                <a:cubicBezTo>
                  <a:pt x="456538" y="891251"/>
                  <a:pt x="461044" y="879873"/>
                  <a:pt x="464254" y="868102"/>
                </a:cubicBezTo>
                <a:cubicBezTo>
                  <a:pt x="472625" y="837407"/>
                  <a:pt x="477343" y="805687"/>
                  <a:pt x="487404" y="775504"/>
                </a:cubicBezTo>
                <a:cubicBezTo>
                  <a:pt x="491262" y="763929"/>
                  <a:pt x="492701" y="751242"/>
                  <a:pt x="498978" y="740780"/>
                </a:cubicBezTo>
                <a:cubicBezTo>
                  <a:pt x="504593" y="731422"/>
                  <a:pt x="515311" y="726152"/>
                  <a:pt x="522128" y="717631"/>
                </a:cubicBezTo>
                <a:cubicBezTo>
                  <a:pt x="530818" y="706768"/>
                  <a:pt x="539056" y="695349"/>
                  <a:pt x="545277" y="682907"/>
                </a:cubicBezTo>
                <a:cubicBezTo>
                  <a:pt x="575328" y="622804"/>
                  <a:pt x="534786" y="670250"/>
                  <a:pt x="580001" y="625033"/>
                </a:cubicBezTo>
                <a:cubicBezTo>
                  <a:pt x="596824" y="574565"/>
                  <a:pt x="595730" y="557545"/>
                  <a:pt x="626300" y="520861"/>
                </a:cubicBezTo>
                <a:cubicBezTo>
                  <a:pt x="636779" y="508286"/>
                  <a:pt x="646812" y="494258"/>
                  <a:pt x="661024" y="486137"/>
                </a:cubicBezTo>
                <a:cubicBezTo>
                  <a:pt x="674836" y="478244"/>
                  <a:pt x="692086" y="479133"/>
                  <a:pt x="707323" y="474562"/>
                </a:cubicBezTo>
                <a:cubicBezTo>
                  <a:pt x="778838" y="453107"/>
                  <a:pt x="765059" y="457269"/>
                  <a:pt x="823070" y="428264"/>
                </a:cubicBezTo>
                <a:cubicBezTo>
                  <a:pt x="842310" y="409023"/>
                  <a:pt x="857687" y="396672"/>
                  <a:pt x="869368" y="370390"/>
                </a:cubicBezTo>
                <a:cubicBezTo>
                  <a:pt x="879278" y="348092"/>
                  <a:pt x="892518" y="300942"/>
                  <a:pt x="892518" y="300942"/>
                </a:cubicBezTo>
                <a:cubicBezTo>
                  <a:pt x="888660" y="266218"/>
                  <a:pt x="889417" y="230665"/>
                  <a:pt x="880943" y="196770"/>
                </a:cubicBezTo>
                <a:cubicBezTo>
                  <a:pt x="877569" y="183274"/>
                  <a:pt x="864015" y="174488"/>
                  <a:pt x="857794" y="162046"/>
                </a:cubicBezTo>
                <a:cubicBezTo>
                  <a:pt x="827743" y="101943"/>
                  <a:pt x="868285" y="149389"/>
                  <a:pt x="823070" y="104172"/>
                </a:cubicBezTo>
                <a:cubicBezTo>
                  <a:pt x="802968" y="43867"/>
                  <a:pt x="824663" y="91696"/>
                  <a:pt x="788345" y="46299"/>
                </a:cubicBezTo>
                <a:cubicBezTo>
                  <a:pt x="779655" y="35436"/>
                  <a:pt x="776059" y="20265"/>
                  <a:pt x="765196" y="11575"/>
                </a:cubicBezTo>
                <a:cubicBezTo>
                  <a:pt x="755669" y="3953"/>
                  <a:pt x="742047" y="3858"/>
                  <a:pt x="730472" y="0"/>
                </a:cubicBezTo>
                <a:cubicBezTo>
                  <a:pt x="672599" y="3858"/>
                  <a:pt x="614499" y="5170"/>
                  <a:pt x="556852" y="11575"/>
                </a:cubicBezTo>
                <a:cubicBezTo>
                  <a:pt x="544726" y="12922"/>
                  <a:pt x="532590" y="16873"/>
                  <a:pt x="522128" y="23150"/>
                </a:cubicBezTo>
                <a:cubicBezTo>
                  <a:pt x="496455" y="38554"/>
                  <a:pt x="461306" y="107121"/>
                  <a:pt x="452680" y="115747"/>
                </a:cubicBezTo>
                <a:lnTo>
                  <a:pt x="394806" y="173621"/>
                </a:lnTo>
                <a:cubicBezTo>
                  <a:pt x="390948" y="189054"/>
                  <a:pt x="390346" y="205691"/>
                  <a:pt x="383232" y="219919"/>
                </a:cubicBezTo>
                <a:cubicBezTo>
                  <a:pt x="378352" y="229680"/>
                  <a:pt x="365697" y="233711"/>
                  <a:pt x="360082" y="243069"/>
                </a:cubicBezTo>
                <a:cubicBezTo>
                  <a:pt x="344847" y="268461"/>
                  <a:pt x="350436" y="300942"/>
                  <a:pt x="348507" y="312517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3" name="Figura a mano libera 12"/>
          <p:cNvSpPr/>
          <p:nvPr/>
        </p:nvSpPr>
        <p:spPr>
          <a:xfrm>
            <a:off x="5208608" y="4352081"/>
            <a:ext cx="221199" cy="173620"/>
          </a:xfrm>
          <a:custGeom>
            <a:avLst/>
            <a:gdLst>
              <a:gd name="connsiteX0" fmla="*/ 0 w 221199"/>
              <a:gd name="connsiteY0" fmla="*/ 11575 h 173620"/>
              <a:gd name="connsiteX1" fmla="*/ 0 w 221199"/>
              <a:gd name="connsiteY1" fmla="*/ 11575 h 173620"/>
              <a:gd name="connsiteX2" fmla="*/ 23149 w 221199"/>
              <a:gd name="connsiteY2" fmla="*/ 115747 h 173620"/>
              <a:gd name="connsiteX3" fmla="*/ 92597 w 221199"/>
              <a:gd name="connsiteY3" fmla="*/ 173620 h 173620"/>
              <a:gd name="connsiteX4" fmla="*/ 173620 w 221199"/>
              <a:gd name="connsiteY4" fmla="*/ 162046 h 173620"/>
              <a:gd name="connsiteX5" fmla="*/ 185195 w 221199"/>
              <a:gd name="connsiteY5" fmla="*/ 46299 h 173620"/>
              <a:gd name="connsiteX6" fmla="*/ 162045 w 221199"/>
              <a:gd name="connsiteY6" fmla="*/ 23149 h 173620"/>
              <a:gd name="connsiteX7" fmla="*/ 81022 w 221199"/>
              <a:gd name="connsiteY7" fmla="*/ 0 h 173620"/>
              <a:gd name="connsiteX8" fmla="*/ 0 w 221199"/>
              <a:gd name="connsiteY8" fmla="*/ 11575 h 17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1199" h="173620">
                <a:moveTo>
                  <a:pt x="0" y="11575"/>
                </a:moveTo>
                <a:lnTo>
                  <a:pt x="0" y="11575"/>
                </a:lnTo>
                <a:cubicBezTo>
                  <a:pt x="7716" y="46299"/>
                  <a:pt x="9468" y="82912"/>
                  <a:pt x="23149" y="115747"/>
                </a:cubicBezTo>
                <a:cubicBezTo>
                  <a:pt x="31718" y="136314"/>
                  <a:pt x="74839" y="161782"/>
                  <a:pt x="92597" y="173620"/>
                </a:cubicBezTo>
                <a:cubicBezTo>
                  <a:pt x="119605" y="169762"/>
                  <a:pt x="147738" y="170673"/>
                  <a:pt x="173620" y="162046"/>
                </a:cubicBezTo>
                <a:cubicBezTo>
                  <a:pt x="221199" y="146186"/>
                  <a:pt x="191180" y="66248"/>
                  <a:pt x="185195" y="46299"/>
                </a:cubicBezTo>
                <a:cubicBezTo>
                  <a:pt x="182059" y="35846"/>
                  <a:pt x="171403" y="28764"/>
                  <a:pt x="162045" y="23149"/>
                </a:cubicBezTo>
                <a:cubicBezTo>
                  <a:pt x="150187" y="16034"/>
                  <a:pt x="89666" y="2161"/>
                  <a:pt x="81022" y="0"/>
                </a:cubicBezTo>
                <a:cubicBezTo>
                  <a:pt x="810" y="13369"/>
                  <a:pt x="13503" y="9646"/>
                  <a:pt x="0" y="11575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4" name="Figura a mano libera 13"/>
          <p:cNvSpPr/>
          <p:nvPr/>
        </p:nvSpPr>
        <p:spPr>
          <a:xfrm>
            <a:off x="4576348" y="1549078"/>
            <a:ext cx="4676172" cy="5314709"/>
          </a:xfrm>
          <a:custGeom>
            <a:avLst/>
            <a:gdLst>
              <a:gd name="connsiteX0" fmla="*/ 4676172 w 4676172"/>
              <a:gd name="connsiteY0" fmla="*/ 71378 h 5314709"/>
              <a:gd name="connsiteX1" fmla="*/ 4004840 w 4676172"/>
              <a:gd name="connsiteY1" fmla="*/ 48228 h 5314709"/>
              <a:gd name="connsiteX2" fmla="*/ 3599726 w 4676172"/>
              <a:gd name="connsiteY2" fmla="*/ 360745 h 5314709"/>
              <a:gd name="connsiteX3" fmla="*/ 3194613 w 4676172"/>
              <a:gd name="connsiteY3" fmla="*/ 372319 h 5314709"/>
              <a:gd name="connsiteX4" fmla="*/ 2882096 w 4676172"/>
              <a:gd name="connsiteY4" fmla="*/ 707985 h 5314709"/>
              <a:gd name="connsiteX5" fmla="*/ 2511706 w 4676172"/>
              <a:gd name="connsiteY5" fmla="*/ 939479 h 5314709"/>
              <a:gd name="connsiteX6" fmla="*/ 2187615 w 4676172"/>
              <a:gd name="connsiteY6" fmla="*/ 1263570 h 5314709"/>
              <a:gd name="connsiteX7" fmla="*/ 1435261 w 4676172"/>
              <a:gd name="connsiteY7" fmla="*/ 1714983 h 5314709"/>
              <a:gd name="connsiteX8" fmla="*/ 810228 w 4676172"/>
              <a:gd name="connsiteY8" fmla="*/ 1900178 h 5314709"/>
              <a:gd name="connsiteX9" fmla="*/ 486137 w 4676172"/>
              <a:gd name="connsiteY9" fmla="*/ 2282142 h 5314709"/>
              <a:gd name="connsiteX10" fmla="*/ 497711 w 4676172"/>
              <a:gd name="connsiteY10" fmla="*/ 2814578 h 5314709"/>
              <a:gd name="connsiteX11" fmla="*/ 613458 w 4676172"/>
              <a:gd name="connsiteY11" fmla="*/ 3208117 h 5314709"/>
              <a:gd name="connsiteX12" fmla="*/ 532435 w 4676172"/>
              <a:gd name="connsiteY12" fmla="*/ 3659530 h 5314709"/>
              <a:gd name="connsiteX13" fmla="*/ 289367 w 4676172"/>
              <a:gd name="connsiteY13" fmla="*/ 4226689 h 5314709"/>
              <a:gd name="connsiteX14" fmla="*/ 208344 w 4676172"/>
              <a:gd name="connsiteY14" fmla="*/ 4898021 h 5314709"/>
              <a:gd name="connsiteX15" fmla="*/ 0 w 4676172"/>
              <a:gd name="connsiteY15" fmla="*/ 5314709 h 5314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4676172" h="5314709">
                <a:moveTo>
                  <a:pt x="4676172" y="71378"/>
                </a:moveTo>
                <a:cubicBezTo>
                  <a:pt x="4430210" y="35689"/>
                  <a:pt x="4184248" y="0"/>
                  <a:pt x="4004840" y="48228"/>
                </a:cubicBezTo>
                <a:cubicBezTo>
                  <a:pt x="3825432" y="96456"/>
                  <a:pt x="3734764" y="306730"/>
                  <a:pt x="3599726" y="360745"/>
                </a:cubicBezTo>
                <a:cubicBezTo>
                  <a:pt x="3464688" y="414760"/>
                  <a:pt x="3314218" y="314446"/>
                  <a:pt x="3194613" y="372319"/>
                </a:cubicBezTo>
                <a:cubicBezTo>
                  <a:pt x="3075008" y="430192"/>
                  <a:pt x="2995914" y="613458"/>
                  <a:pt x="2882096" y="707985"/>
                </a:cubicBezTo>
                <a:cubicBezTo>
                  <a:pt x="2768278" y="802512"/>
                  <a:pt x="2627453" y="846882"/>
                  <a:pt x="2511706" y="939479"/>
                </a:cubicBezTo>
                <a:cubicBezTo>
                  <a:pt x="2395959" y="1032076"/>
                  <a:pt x="2367023" y="1134319"/>
                  <a:pt x="2187615" y="1263570"/>
                </a:cubicBezTo>
                <a:cubicBezTo>
                  <a:pt x="2008208" y="1392821"/>
                  <a:pt x="1664825" y="1608882"/>
                  <a:pt x="1435261" y="1714983"/>
                </a:cubicBezTo>
                <a:cubicBezTo>
                  <a:pt x="1205697" y="1821084"/>
                  <a:pt x="968415" y="1805652"/>
                  <a:pt x="810228" y="1900178"/>
                </a:cubicBezTo>
                <a:cubicBezTo>
                  <a:pt x="652041" y="1994704"/>
                  <a:pt x="538223" y="2129742"/>
                  <a:pt x="486137" y="2282142"/>
                </a:cubicBezTo>
                <a:cubicBezTo>
                  <a:pt x="434051" y="2434542"/>
                  <a:pt x="476491" y="2660249"/>
                  <a:pt x="497711" y="2814578"/>
                </a:cubicBezTo>
                <a:cubicBezTo>
                  <a:pt x="518931" y="2968907"/>
                  <a:pt x="607671" y="3067292"/>
                  <a:pt x="613458" y="3208117"/>
                </a:cubicBezTo>
                <a:cubicBezTo>
                  <a:pt x="619245" y="3348942"/>
                  <a:pt x="586450" y="3489768"/>
                  <a:pt x="532435" y="3659530"/>
                </a:cubicBezTo>
                <a:cubicBezTo>
                  <a:pt x="478420" y="3829292"/>
                  <a:pt x="343382" y="4020274"/>
                  <a:pt x="289367" y="4226689"/>
                </a:cubicBezTo>
                <a:cubicBezTo>
                  <a:pt x="235352" y="4433104"/>
                  <a:pt x="256572" y="4716684"/>
                  <a:pt x="208344" y="4898021"/>
                </a:cubicBezTo>
                <a:cubicBezTo>
                  <a:pt x="160116" y="5079358"/>
                  <a:pt x="80058" y="5197033"/>
                  <a:pt x="0" y="5314709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5" name="Figura a mano libera 14"/>
          <p:cNvSpPr/>
          <p:nvPr/>
        </p:nvSpPr>
        <p:spPr>
          <a:xfrm>
            <a:off x="4211960" y="1388962"/>
            <a:ext cx="5092861" cy="5567423"/>
          </a:xfrm>
          <a:custGeom>
            <a:avLst/>
            <a:gdLst>
              <a:gd name="connsiteX0" fmla="*/ 5092861 w 5092861"/>
              <a:gd name="connsiteY0" fmla="*/ 0 h 5567423"/>
              <a:gd name="connsiteX1" fmla="*/ 4583575 w 5092861"/>
              <a:gd name="connsiteY1" fmla="*/ 46299 h 5567423"/>
              <a:gd name="connsiteX2" fmla="*/ 4016415 w 5092861"/>
              <a:gd name="connsiteY2" fmla="*/ 162046 h 5567423"/>
              <a:gd name="connsiteX3" fmla="*/ 3877519 w 5092861"/>
              <a:gd name="connsiteY3" fmla="*/ 300942 h 5567423"/>
              <a:gd name="connsiteX4" fmla="*/ 3321934 w 5092861"/>
              <a:gd name="connsiteY4" fmla="*/ 416689 h 5567423"/>
              <a:gd name="connsiteX5" fmla="*/ 3032567 w 5092861"/>
              <a:gd name="connsiteY5" fmla="*/ 625033 h 5567423"/>
              <a:gd name="connsiteX6" fmla="*/ 2627453 w 5092861"/>
              <a:gd name="connsiteY6" fmla="*/ 1030147 h 5567423"/>
              <a:gd name="connsiteX7" fmla="*/ 1863524 w 5092861"/>
              <a:gd name="connsiteY7" fmla="*/ 1377387 h 5567423"/>
              <a:gd name="connsiteX8" fmla="*/ 1446835 w 5092861"/>
              <a:gd name="connsiteY8" fmla="*/ 1585732 h 5567423"/>
              <a:gd name="connsiteX9" fmla="*/ 902825 w 5092861"/>
              <a:gd name="connsiteY9" fmla="*/ 1851949 h 5567423"/>
              <a:gd name="connsiteX10" fmla="*/ 682906 w 5092861"/>
              <a:gd name="connsiteY10" fmla="*/ 2233914 h 5567423"/>
              <a:gd name="connsiteX11" fmla="*/ 729205 w 5092861"/>
              <a:gd name="connsiteY11" fmla="*/ 2789499 h 5567423"/>
              <a:gd name="connsiteX12" fmla="*/ 787078 w 5092861"/>
              <a:gd name="connsiteY12" fmla="*/ 3275635 h 5567423"/>
              <a:gd name="connsiteX13" fmla="*/ 682906 w 5092861"/>
              <a:gd name="connsiteY13" fmla="*/ 3750197 h 5567423"/>
              <a:gd name="connsiteX14" fmla="*/ 555585 w 5092861"/>
              <a:gd name="connsiteY14" fmla="*/ 4548851 h 5567423"/>
              <a:gd name="connsiteX15" fmla="*/ 312516 w 5092861"/>
              <a:gd name="connsiteY15" fmla="*/ 4977114 h 5567423"/>
              <a:gd name="connsiteX16" fmla="*/ 162045 w 5092861"/>
              <a:gd name="connsiteY16" fmla="*/ 5428527 h 5567423"/>
              <a:gd name="connsiteX17" fmla="*/ 0 w 5092861"/>
              <a:gd name="connsiteY17" fmla="*/ 5567423 h 55674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5092861" h="5567423">
                <a:moveTo>
                  <a:pt x="5092861" y="0"/>
                </a:moveTo>
                <a:cubicBezTo>
                  <a:pt x="4927922" y="9645"/>
                  <a:pt x="4762983" y="19291"/>
                  <a:pt x="4583575" y="46299"/>
                </a:cubicBezTo>
                <a:cubicBezTo>
                  <a:pt x="4404167" y="73307"/>
                  <a:pt x="4134091" y="119606"/>
                  <a:pt x="4016415" y="162046"/>
                </a:cubicBezTo>
                <a:cubicBezTo>
                  <a:pt x="3898739" y="204486"/>
                  <a:pt x="3993266" y="258502"/>
                  <a:pt x="3877519" y="300942"/>
                </a:cubicBezTo>
                <a:cubicBezTo>
                  <a:pt x="3761772" y="343383"/>
                  <a:pt x="3462759" y="362674"/>
                  <a:pt x="3321934" y="416689"/>
                </a:cubicBezTo>
                <a:cubicBezTo>
                  <a:pt x="3181109" y="470704"/>
                  <a:pt x="3148314" y="522790"/>
                  <a:pt x="3032567" y="625033"/>
                </a:cubicBezTo>
                <a:cubicBezTo>
                  <a:pt x="2916820" y="727276"/>
                  <a:pt x="2822293" y="904755"/>
                  <a:pt x="2627453" y="1030147"/>
                </a:cubicBezTo>
                <a:cubicBezTo>
                  <a:pt x="2432613" y="1155539"/>
                  <a:pt x="2060294" y="1284790"/>
                  <a:pt x="1863524" y="1377387"/>
                </a:cubicBezTo>
                <a:cubicBezTo>
                  <a:pt x="1666754" y="1469985"/>
                  <a:pt x="1446835" y="1585732"/>
                  <a:pt x="1446835" y="1585732"/>
                </a:cubicBezTo>
                <a:cubicBezTo>
                  <a:pt x="1286719" y="1664826"/>
                  <a:pt x="1030146" y="1743919"/>
                  <a:pt x="902825" y="1851949"/>
                </a:cubicBezTo>
                <a:cubicBezTo>
                  <a:pt x="775504" y="1959979"/>
                  <a:pt x="711843" y="2077656"/>
                  <a:pt x="682906" y="2233914"/>
                </a:cubicBezTo>
                <a:cubicBezTo>
                  <a:pt x="653969" y="2390172"/>
                  <a:pt x="711843" y="2615879"/>
                  <a:pt x="729205" y="2789499"/>
                </a:cubicBezTo>
                <a:cubicBezTo>
                  <a:pt x="746567" y="2963119"/>
                  <a:pt x="794794" y="3115519"/>
                  <a:pt x="787078" y="3275635"/>
                </a:cubicBezTo>
                <a:cubicBezTo>
                  <a:pt x="779362" y="3435751"/>
                  <a:pt x="721488" y="3537994"/>
                  <a:pt x="682906" y="3750197"/>
                </a:cubicBezTo>
                <a:cubicBezTo>
                  <a:pt x="644324" y="3962400"/>
                  <a:pt x="617317" y="4344365"/>
                  <a:pt x="555585" y="4548851"/>
                </a:cubicBezTo>
                <a:cubicBezTo>
                  <a:pt x="493853" y="4753337"/>
                  <a:pt x="378106" y="4830501"/>
                  <a:pt x="312516" y="4977114"/>
                </a:cubicBezTo>
                <a:cubicBezTo>
                  <a:pt x="246926" y="5123727"/>
                  <a:pt x="214131" y="5330142"/>
                  <a:pt x="162045" y="5428527"/>
                </a:cubicBezTo>
                <a:cubicBezTo>
                  <a:pt x="109959" y="5526912"/>
                  <a:pt x="54979" y="5547167"/>
                  <a:pt x="0" y="5567423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6" name="Figura a mano libera 15"/>
          <p:cNvSpPr/>
          <p:nvPr/>
        </p:nvSpPr>
        <p:spPr>
          <a:xfrm>
            <a:off x="3995936" y="1261641"/>
            <a:ext cx="5254906" cy="5764192"/>
          </a:xfrm>
          <a:custGeom>
            <a:avLst/>
            <a:gdLst>
              <a:gd name="connsiteX0" fmla="*/ 5254906 w 5254906"/>
              <a:gd name="connsiteY0" fmla="*/ 0 h 5764192"/>
              <a:gd name="connsiteX1" fmla="*/ 4525701 w 5254906"/>
              <a:gd name="connsiteY1" fmla="*/ 81022 h 5764192"/>
              <a:gd name="connsiteX2" fmla="*/ 3865944 w 5254906"/>
              <a:gd name="connsiteY2" fmla="*/ 254643 h 5764192"/>
              <a:gd name="connsiteX3" fmla="*/ 3194613 w 5254906"/>
              <a:gd name="connsiteY3" fmla="*/ 497711 h 5764192"/>
              <a:gd name="connsiteX4" fmla="*/ 2488557 w 5254906"/>
              <a:gd name="connsiteY4" fmla="*/ 1018572 h 5764192"/>
              <a:gd name="connsiteX5" fmla="*/ 1632030 w 5254906"/>
              <a:gd name="connsiteY5" fmla="*/ 1377387 h 5764192"/>
              <a:gd name="connsiteX6" fmla="*/ 937549 w 5254906"/>
              <a:gd name="connsiteY6" fmla="*/ 1944546 h 5764192"/>
              <a:gd name="connsiteX7" fmla="*/ 763929 w 5254906"/>
              <a:gd name="connsiteY7" fmla="*/ 2731625 h 5764192"/>
              <a:gd name="connsiteX8" fmla="*/ 810228 w 5254906"/>
              <a:gd name="connsiteY8" fmla="*/ 3437681 h 5764192"/>
              <a:gd name="connsiteX9" fmla="*/ 648182 w 5254906"/>
              <a:gd name="connsiteY9" fmla="*/ 4271058 h 5764192"/>
              <a:gd name="connsiteX10" fmla="*/ 567159 w 5254906"/>
              <a:gd name="connsiteY10" fmla="*/ 4606724 h 5764192"/>
              <a:gd name="connsiteX11" fmla="*/ 462987 w 5254906"/>
              <a:gd name="connsiteY11" fmla="*/ 4953964 h 5764192"/>
              <a:gd name="connsiteX12" fmla="*/ 0 w 5254906"/>
              <a:gd name="connsiteY12" fmla="*/ 5764192 h 57641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5254906" h="5764192">
                <a:moveTo>
                  <a:pt x="5254906" y="0"/>
                </a:moveTo>
                <a:cubicBezTo>
                  <a:pt x="5006050" y="19291"/>
                  <a:pt x="4757195" y="38582"/>
                  <a:pt x="4525701" y="81022"/>
                </a:cubicBezTo>
                <a:cubicBezTo>
                  <a:pt x="4294207" y="123462"/>
                  <a:pt x="4087792" y="185195"/>
                  <a:pt x="3865944" y="254643"/>
                </a:cubicBezTo>
                <a:cubicBezTo>
                  <a:pt x="3644096" y="324091"/>
                  <a:pt x="3424178" y="370390"/>
                  <a:pt x="3194613" y="497711"/>
                </a:cubicBezTo>
                <a:cubicBezTo>
                  <a:pt x="2965049" y="625033"/>
                  <a:pt x="2748988" y="871959"/>
                  <a:pt x="2488557" y="1018572"/>
                </a:cubicBezTo>
                <a:cubicBezTo>
                  <a:pt x="2228127" y="1165185"/>
                  <a:pt x="1890531" y="1223058"/>
                  <a:pt x="1632030" y="1377387"/>
                </a:cubicBezTo>
                <a:cubicBezTo>
                  <a:pt x="1373529" y="1531716"/>
                  <a:pt x="1082232" y="1718840"/>
                  <a:pt x="937549" y="1944546"/>
                </a:cubicBezTo>
                <a:cubicBezTo>
                  <a:pt x="792866" y="2170252"/>
                  <a:pt x="785149" y="2482769"/>
                  <a:pt x="763929" y="2731625"/>
                </a:cubicBezTo>
                <a:cubicBezTo>
                  <a:pt x="742709" y="2980481"/>
                  <a:pt x="829519" y="3181109"/>
                  <a:pt x="810228" y="3437681"/>
                </a:cubicBezTo>
                <a:cubicBezTo>
                  <a:pt x="790937" y="3694253"/>
                  <a:pt x="688694" y="4076218"/>
                  <a:pt x="648182" y="4271058"/>
                </a:cubicBezTo>
                <a:cubicBezTo>
                  <a:pt x="607671" y="4465899"/>
                  <a:pt x="598025" y="4492906"/>
                  <a:pt x="567159" y="4606724"/>
                </a:cubicBezTo>
                <a:cubicBezTo>
                  <a:pt x="536293" y="4720542"/>
                  <a:pt x="557513" y="4761053"/>
                  <a:pt x="462987" y="4953964"/>
                </a:cubicBezTo>
                <a:cubicBezTo>
                  <a:pt x="368461" y="5146875"/>
                  <a:pt x="79094" y="5627225"/>
                  <a:pt x="0" y="5764192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7" name="Figura a mano libera 16"/>
          <p:cNvSpPr/>
          <p:nvPr/>
        </p:nvSpPr>
        <p:spPr>
          <a:xfrm>
            <a:off x="2349661" y="0"/>
            <a:ext cx="4305782" cy="6956385"/>
          </a:xfrm>
          <a:custGeom>
            <a:avLst/>
            <a:gdLst>
              <a:gd name="connsiteX0" fmla="*/ 4305782 w 4305782"/>
              <a:gd name="connsiteY0" fmla="*/ 0 h 6956385"/>
              <a:gd name="connsiteX1" fmla="*/ 3993266 w 4305782"/>
              <a:gd name="connsiteY1" fmla="*/ 173620 h 6956385"/>
              <a:gd name="connsiteX2" fmla="*/ 3738623 w 4305782"/>
              <a:gd name="connsiteY2" fmla="*/ 196770 h 6956385"/>
              <a:gd name="connsiteX3" fmla="*/ 3472405 w 4305782"/>
              <a:gd name="connsiteY3" fmla="*/ 324091 h 6956385"/>
              <a:gd name="connsiteX4" fmla="*/ 3125164 w 4305782"/>
              <a:gd name="connsiteY4" fmla="*/ 462987 h 6956385"/>
              <a:gd name="connsiteX5" fmla="*/ 2558005 w 4305782"/>
              <a:gd name="connsiteY5" fmla="*/ 451413 h 6956385"/>
              <a:gd name="connsiteX6" fmla="*/ 2326511 w 4305782"/>
              <a:gd name="connsiteY6" fmla="*/ 601884 h 6956385"/>
              <a:gd name="connsiteX7" fmla="*/ 2083443 w 4305782"/>
              <a:gd name="connsiteY7" fmla="*/ 671332 h 6956385"/>
              <a:gd name="connsiteX8" fmla="*/ 1851949 w 4305782"/>
              <a:gd name="connsiteY8" fmla="*/ 833377 h 6956385"/>
              <a:gd name="connsiteX9" fmla="*/ 1724628 w 4305782"/>
              <a:gd name="connsiteY9" fmla="*/ 1088020 h 6956385"/>
              <a:gd name="connsiteX10" fmla="*/ 1423686 w 4305782"/>
              <a:gd name="connsiteY10" fmla="*/ 1296365 h 6956385"/>
              <a:gd name="connsiteX11" fmla="*/ 995423 w 4305782"/>
              <a:gd name="connsiteY11" fmla="*/ 1377387 h 6956385"/>
              <a:gd name="connsiteX12" fmla="*/ 821802 w 4305782"/>
              <a:gd name="connsiteY12" fmla="*/ 1608881 h 6956385"/>
              <a:gd name="connsiteX13" fmla="*/ 601883 w 4305782"/>
              <a:gd name="connsiteY13" fmla="*/ 1875099 h 6956385"/>
              <a:gd name="connsiteX14" fmla="*/ 509286 w 4305782"/>
              <a:gd name="connsiteY14" fmla="*/ 2257063 h 6956385"/>
              <a:gd name="connsiteX15" fmla="*/ 358815 w 4305782"/>
              <a:gd name="connsiteY15" fmla="*/ 2592729 h 6956385"/>
              <a:gd name="connsiteX16" fmla="*/ 300942 w 4305782"/>
              <a:gd name="connsiteY16" fmla="*/ 2905246 h 6956385"/>
              <a:gd name="connsiteX17" fmla="*/ 254643 w 4305782"/>
              <a:gd name="connsiteY17" fmla="*/ 3240911 h 6956385"/>
              <a:gd name="connsiteX18" fmla="*/ 81023 w 4305782"/>
              <a:gd name="connsiteY18" fmla="*/ 3796496 h 6956385"/>
              <a:gd name="connsiteX19" fmla="*/ 231493 w 4305782"/>
              <a:gd name="connsiteY19" fmla="*/ 4525701 h 6956385"/>
              <a:gd name="connsiteX20" fmla="*/ 219919 w 4305782"/>
              <a:gd name="connsiteY20" fmla="*/ 4803494 h 6956385"/>
              <a:gd name="connsiteX21" fmla="*/ 104172 w 4305782"/>
              <a:gd name="connsiteY21" fmla="*/ 5092861 h 6956385"/>
              <a:gd name="connsiteX22" fmla="*/ 104172 w 4305782"/>
              <a:gd name="connsiteY22" fmla="*/ 5393803 h 6956385"/>
              <a:gd name="connsiteX23" fmla="*/ 289367 w 4305782"/>
              <a:gd name="connsiteY23" fmla="*/ 5532699 h 6956385"/>
              <a:gd name="connsiteX24" fmla="*/ 312516 w 4305782"/>
              <a:gd name="connsiteY24" fmla="*/ 5914663 h 6956385"/>
              <a:gd name="connsiteX25" fmla="*/ 289367 w 4305782"/>
              <a:gd name="connsiteY25" fmla="*/ 6296628 h 6956385"/>
              <a:gd name="connsiteX26" fmla="*/ 381964 w 4305782"/>
              <a:gd name="connsiteY26" fmla="*/ 6585995 h 6956385"/>
              <a:gd name="connsiteX27" fmla="*/ 300942 w 4305782"/>
              <a:gd name="connsiteY27" fmla="*/ 6701742 h 6956385"/>
              <a:gd name="connsiteX28" fmla="*/ 0 w 4305782"/>
              <a:gd name="connsiteY28" fmla="*/ 6956385 h 69563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</a:cxnLst>
            <a:rect l="l" t="t" r="r" b="b"/>
            <a:pathLst>
              <a:path w="4305782" h="6956385">
                <a:moveTo>
                  <a:pt x="4305782" y="0"/>
                </a:moveTo>
                <a:cubicBezTo>
                  <a:pt x="4196787" y="70412"/>
                  <a:pt x="4087792" y="140825"/>
                  <a:pt x="3993266" y="173620"/>
                </a:cubicBezTo>
                <a:cubicBezTo>
                  <a:pt x="3898740" y="206415"/>
                  <a:pt x="3825433" y="171692"/>
                  <a:pt x="3738623" y="196770"/>
                </a:cubicBezTo>
                <a:cubicBezTo>
                  <a:pt x="3651813" y="221849"/>
                  <a:pt x="3574648" y="279721"/>
                  <a:pt x="3472405" y="324091"/>
                </a:cubicBezTo>
                <a:cubicBezTo>
                  <a:pt x="3370162" y="368461"/>
                  <a:pt x="3277564" y="441767"/>
                  <a:pt x="3125164" y="462987"/>
                </a:cubicBezTo>
                <a:cubicBezTo>
                  <a:pt x="2972764" y="484207"/>
                  <a:pt x="2691114" y="428264"/>
                  <a:pt x="2558005" y="451413"/>
                </a:cubicBezTo>
                <a:cubicBezTo>
                  <a:pt x="2424896" y="474563"/>
                  <a:pt x="2405605" y="565231"/>
                  <a:pt x="2326511" y="601884"/>
                </a:cubicBezTo>
                <a:cubicBezTo>
                  <a:pt x="2247417" y="638537"/>
                  <a:pt x="2162537" y="632750"/>
                  <a:pt x="2083443" y="671332"/>
                </a:cubicBezTo>
                <a:cubicBezTo>
                  <a:pt x="2004349" y="709914"/>
                  <a:pt x="1911752" y="763929"/>
                  <a:pt x="1851949" y="833377"/>
                </a:cubicBezTo>
                <a:cubicBezTo>
                  <a:pt x="1792147" y="902825"/>
                  <a:pt x="1796005" y="1010855"/>
                  <a:pt x="1724628" y="1088020"/>
                </a:cubicBezTo>
                <a:cubicBezTo>
                  <a:pt x="1653251" y="1165185"/>
                  <a:pt x="1545220" y="1248137"/>
                  <a:pt x="1423686" y="1296365"/>
                </a:cubicBezTo>
                <a:cubicBezTo>
                  <a:pt x="1302152" y="1344593"/>
                  <a:pt x="1095737" y="1325301"/>
                  <a:pt x="995423" y="1377387"/>
                </a:cubicBezTo>
                <a:cubicBezTo>
                  <a:pt x="895109" y="1429473"/>
                  <a:pt x="887392" y="1525929"/>
                  <a:pt x="821802" y="1608881"/>
                </a:cubicBezTo>
                <a:cubicBezTo>
                  <a:pt x="756212" y="1691833"/>
                  <a:pt x="653969" y="1767069"/>
                  <a:pt x="601883" y="1875099"/>
                </a:cubicBezTo>
                <a:cubicBezTo>
                  <a:pt x="549797" y="1983129"/>
                  <a:pt x="549797" y="2137458"/>
                  <a:pt x="509286" y="2257063"/>
                </a:cubicBezTo>
                <a:cubicBezTo>
                  <a:pt x="468775" y="2376668"/>
                  <a:pt x="393539" y="2484699"/>
                  <a:pt x="358815" y="2592729"/>
                </a:cubicBezTo>
                <a:cubicBezTo>
                  <a:pt x="324091" y="2700760"/>
                  <a:pt x="318304" y="2797216"/>
                  <a:pt x="300942" y="2905246"/>
                </a:cubicBezTo>
                <a:cubicBezTo>
                  <a:pt x="283580" y="3013276"/>
                  <a:pt x="291296" y="3092369"/>
                  <a:pt x="254643" y="3240911"/>
                </a:cubicBezTo>
                <a:cubicBezTo>
                  <a:pt x="217990" y="3389453"/>
                  <a:pt x="84881" y="3582364"/>
                  <a:pt x="81023" y="3796496"/>
                </a:cubicBezTo>
                <a:cubicBezTo>
                  <a:pt x="77165" y="4010628"/>
                  <a:pt x="208344" y="4357868"/>
                  <a:pt x="231493" y="4525701"/>
                </a:cubicBezTo>
                <a:cubicBezTo>
                  <a:pt x="254642" y="4693534"/>
                  <a:pt x="241139" y="4708967"/>
                  <a:pt x="219919" y="4803494"/>
                </a:cubicBezTo>
                <a:cubicBezTo>
                  <a:pt x="198699" y="4898021"/>
                  <a:pt x="123463" y="4994476"/>
                  <a:pt x="104172" y="5092861"/>
                </a:cubicBezTo>
                <a:cubicBezTo>
                  <a:pt x="84881" y="5191246"/>
                  <a:pt x="73306" y="5320497"/>
                  <a:pt x="104172" y="5393803"/>
                </a:cubicBezTo>
                <a:cubicBezTo>
                  <a:pt x="135038" y="5467109"/>
                  <a:pt x="254643" y="5445889"/>
                  <a:pt x="289367" y="5532699"/>
                </a:cubicBezTo>
                <a:cubicBezTo>
                  <a:pt x="324091" y="5619509"/>
                  <a:pt x="312516" y="5787342"/>
                  <a:pt x="312516" y="5914663"/>
                </a:cubicBezTo>
                <a:cubicBezTo>
                  <a:pt x="312516" y="6041984"/>
                  <a:pt x="277792" y="6184739"/>
                  <a:pt x="289367" y="6296628"/>
                </a:cubicBezTo>
                <a:cubicBezTo>
                  <a:pt x="300942" y="6408517"/>
                  <a:pt x="380035" y="6518476"/>
                  <a:pt x="381964" y="6585995"/>
                </a:cubicBezTo>
                <a:cubicBezTo>
                  <a:pt x="383893" y="6653514"/>
                  <a:pt x="364603" y="6640010"/>
                  <a:pt x="300942" y="6701742"/>
                </a:cubicBezTo>
                <a:cubicBezTo>
                  <a:pt x="237281" y="6763474"/>
                  <a:pt x="118640" y="6859929"/>
                  <a:pt x="0" y="6956385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8" name="Figura a mano libera 17"/>
          <p:cNvSpPr/>
          <p:nvPr/>
        </p:nvSpPr>
        <p:spPr>
          <a:xfrm>
            <a:off x="2573438" y="0"/>
            <a:ext cx="4313499" cy="6967959"/>
          </a:xfrm>
          <a:custGeom>
            <a:avLst/>
            <a:gdLst>
              <a:gd name="connsiteX0" fmla="*/ 4313499 w 4313499"/>
              <a:gd name="connsiteY0" fmla="*/ 0 h 6967959"/>
              <a:gd name="connsiteX1" fmla="*/ 3954684 w 4313499"/>
              <a:gd name="connsiteY1" fmla="*/ 231494 h 6967959"/>
              <a:gd name="connsiteX2" fmla="*/ 3619018 w 4313499"/>
              <a:gd name="connsiteY2" fmla="*/ 312516 h 6967959"/>
              <a:gd name="connsiteX3" fmla="*/ 3179180 w 4313499"/>
              <a:gd name="connsiteY3" fmla="*/ 462987 h 6967959"/>
              <a:gd name="connsiteX4" fmla="*/ 2716192 w 4313499"/>
              <a:gd name="connsiteY4" fmla="*/ 578734 h 6967959"/>
              <a:gd name="connsiteX5" fmla="*/ 2114309 w 4313499"/>
              <a:gd name="connsiteY5" fmla="*/ 868101 h 6967959"/>
              <a:gd name="connsiteX6" fmla="*/ 1662896 w 4313499"/>
              <a:gd name="connsiteY6" fmla="*/ 1238491 h 6967959"/>
              <a:gd name="connsiteX7" fmla="*/ 1246208 w 4313499"/>
              <a:gd name="connsiteY7" fmla="*/ 1400537 h 6967959"/>
              <a:gd name="connsiteX8" fmla="*/ 887392 w 4313499"/>
              <a:gd name="connsiteY8" fmla="*/ 1655180 h 6967959"/>
              <a:gd name="connsiteX9" fmla="*/ 551727 w 4313499"/>
              <a:gd name="connsiteY9" fmla="*/ 2129742 h 6967959"/>
              <a:gd name="connsiteX10" fmla="*/ 262359 w 4313499"/>
              <a:gd name="connsiteY10" fmla="*/ 2615878 h 6967959"/>
              <a:gd name="connsiteX11" fmla="*/ 100314 w 4313499"/>
              <a:gd name="connsiteY11" fmla="*/ 3240911 h 6967959"/>
              <a:gd name="connsiteX12" fmla="*/ 7716 w 4313499"/>
              <a:gd name="connsiteY12" fmla="*/ 3727048 h 6967959"/>
              <a:gd name="connsiteX13" fmla="*/ 54015 w 4313499"/>
              <a:gd name="connsiteY13" fmla="*/ 4328932 h 6967959"/>
              <a:gd name="connsiteX14" fmla="*/ 169762 w 4313499"/>
              <a:gd name="connsiteY14" fmla="*/ 4780344 h 6967959"/>
              <a:gd name="connsiteX15" fmla="*/ 123463 w 4313499"/>
              <a:gd name="connsiteY15" fmla="*/ 5127585 h 6967959"/>
              <a:gd name="connsiteX16" fmla="*/ 250785 w 4313499"/>
              <a:gd name="connsiteY16" fmla="*/ 5486400 h 6967959"/>
              <a:gd name="connsiteX17" fmla="*/ 378106 w 4313499"/>
              <a:gd name="connsiteY17" fmla="*/ 6123008 h 6967959"/>
              <a:gd name="connsiteX18" fmla="*/ 378106 w 4313499"/>
              <a:gd name="connsiteY18" fmla="*/ 6597570 h 6967959"/>
              <a:gd name="connsiteX19" fmla="*/ 239210 w 4313499"/>
              <a:gd name="connsiteY19" fmla="*/ 6967959 h 6967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4313499" h="6967959">
                <a:moveTo>
                  <a:pt x="4313499" y="0"/>
                </a:moveTo>
                <a:cubicBezTo>
                  <a:pt x="4191965" y="89704"/>
                  <a:pt x="4070431" y="179408"/>
                  <a:pt x="3954684" y="231494"/>
                </a:cubicBezTo>
                <a:cubicBezTo>
                  <a:pt x="3838937" y="283580"/>
                  <a:pt x="3748269" y="273934"/>
                  <a:pt x="3619018" y="312516"/>
                </a:cubicBezTo>
                <a:cubicBezTo>
                  <a:pt x="3489767" y="351098"/>
                  <a:pt x="3329651" y="418617"/>
                  <a:pt x="3179180" y="462987"/>
                </a:cubicBezTo>
                <a:cubicBezTo>
                  <a:pt x="3028709" y="507357"/>
                  <a:pt x="2893670" y="511215"/>
                  <a:pt x="2716192" y="578734"/>
                </a:cubicBezTo>
                <a:cubicBezTo>
                  <a:pt x="2538714" y="646253"/>
                  <a:pt x="2289858" y="758142"/>
                  <a:pt x="2114309" y="868101"/>
                </a:cubicBezTo>
                <a:cubicBezTo>
                  <a:pt x="1938760" y="978060"/>
                  <a:pt x="1807579" y="1149752"/>
                  <a:pt x="1662896" y="1238491"/>
                </a:cubicBezTo>
                <a:cubicBezTo>
                  <a:pt x="1518213" y="1327230"/>
                  <a:pt x="1375459" y="1331089"/>
                  <a:pt x="1246208" y="1400537"/>
                </a:cubicBezTo>
                <a:cubicBezTo>
                  <a:pt x="1116957" y="1469985"/>
                  <a:pt x="1003139" y="1533646"/>
                  <a:pt x="887392" y="1655180"/>
                </a:cubicBezTo>
                <a:cubicBezTo>
                  <a:pt x="771645" y="1776714"/>
                  <a:pt x="655899" y="1969626"/>
                  <a:pt x="551727" y="2129742"/>
                </a:cubicBezTo>
                <a:cubicBezTo>
                  <a:pt x="447555" y="2289858"/>
                  <a:pt x="337595" y="2430683"/>
                  <a:pt x="262359" y="2615878"/>
                </a:cubicBezTo>
                <a:cubicBezTo>
                  <a:pt x="187124" y="2801073"/>
                  <a:pt x="142755" y="3055716"/>
                  <a:pt x="100314" y="3240911"/>
                </a:cubicBezTo>
                <a:cubicBezTo>
                  <a:pt x="57874" y="3426106"/>
                  <a:pt x="15432" y="3545711"/>
                  <a:pt x="7716" y="3727048"/>
                </a:cubicBezTo>
                <a:cubicBezTo>
                  <a:pt x="0" y="3908385"/>
                  <a:pt x="27007" y="4153383"/>
                  <a:pt x="54015" y="4328932"/>
                </a:cubicBezTo>
                <a:cubicBezTo>
                  <a:pt x="81023" y="4504481"/>
                  <a:pt x="158187" y="4647235"/>
                  <a:pt x="169762" y="4780344"/>
                </a:cubicBezTo>
                <a:cubicBezTo>
                  <a:pt x="181337" y="4913453"/>
                  <a:pt x="109959" y="5009909"/>
                  <a:pt x="123463" y="5127585"/>
                </a:cubicBezTo>
                <a:cubicBezTo>
                  <a:pt x="136967" y="5245261"/>
                  <a:pt x="208345" y="5320496"/>
                  <a:pt x="250785" y="5486400"/>
                </a:cubicBezTo>
                <a:cubicBezTo>
                  <a:pt x="293226" y="5652304"/>
                  <a:pt x="356886" y="5937813"/>
                  <a:pt x="378106" y="6123008"/>
                </a:cubicBezTo>
                <a:cubicBezTo>
                  <a:pt x="399326" y="6308203"/>
                  <a:pt x="401255" y="6456745"/>
                  <a:pt x="378106" y="6597570"/>
                </a:cubicBezTo>
                <a:cubicBezTo>
                  <a:pt x="354957" y="6738395"/>
                  <a:pt x="297083" y="6853177"/>
                  <a:pt x="239210" y="6967959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20" name="Figura a mano libera 19"/>
          <p:cNvSpPr/>
          <p:nvPr/>
        </p:nvSpPr>
        <p:spPr>
          <a:xfrm>
            <a:off x="2821222" y="52426"/>
            <a:ext cx="4271058" cy="7048982"/>
          </a:xfrm>
          <a:custGeom>
            <a:avLst/>
            <a:gdLst>
              <a:gd name="connsiteX0" fmla="*/ 4271058 w 4271058"/>
              <a:gd name="connsiteY0" fmla="*/ 0 h 7048982"/>
              <a:gd name="connsiteX1" fmla="*/ 3808071 w 4271058"/>
              <a:gd name="connsiteY1" fmla="*/ 370390 h 7048982"/>
              <a:gd name="connsiteX2" fmla="*/ 3136739 w 4271058"/>
              <a:gd name="connsiteY2" fmla="*/ 532435 h 7048982"/>
              <a:gd name="connsiteX3" fmla="*/ 2500132 w 4271058"/>
              <a:gd name="connsiteY3" fmla="*/ 775503 h 7048982"/>
              <a:gd name="connsiteX4" fmla="*/ 1909823 w 4271058"/>
              <a:gd name="connsiteY4" fmla="*/ 1064871 h 7048982"/>
              <a:gd name="connsiteX5" fmla="*/ 1562582 w 4271058"/>
              <a:gd name="connsiteY5" fmla="*/ 1331088 h 7048982"/>
              <a:gd name="connsiteX6" fmla="*/ 1192192 w 4271058"/>
              <a:gd name="connsiteY6" fmla="*/ 1469984 h 7048982"/>
              <a:gd name="connsiteX7" fmla="*/ 914400 w 4271058"/>
              <a:gd name="connsiteY7" fmla="*/ 1655179 h 7048982"/>
              <a:gd name="connsiteX8" fmla="*/ 520861 w 4271058"/>
              <a:gd name="connsiteY8" fmla="*/ 2071868 h 7048982"/>
              <a:gd name="connsiteX9" fmla="*/ 208344 w 4271058"/>
              <a:gd name="connsiteY9" fmla="*/ 2650602 h 7048982"/>
              <a:gd name="connsiteX10" fmla="*/ 23149 w 4271058"/>
              <a:gd name="connsiteY10" fmla="*/ 3646025 h 7048982"/>
              <a:gd name="connsiteX11" fmla="*/ 69448 w 4271058"/>
              <a:gd name="connsiteY11" fmla="*/ 4259483 h 7048982"/>
              <a:gd name="connsiteX12" fmla="*/ 127322 w 4271058"/>
              <a:gd name="connsiteY12" fmla="*/ 4815068 h 7048982"/>
              <a:gd name="connsiteX13" fmla="*/ 127322 w 4271058"/>
              <a:gd name="connsiteY13" fmla="*/ 5278055 h 7048982"/>
              <a:gd name="connsiteX14" fmla="*/ 300942 w 4271058"/>
              <a:gd name="connsiteY14" fmla="*/ 5660020 h 7048982"/>
              <a:gd name="connsiteX15" fmla="*/ 416689 w 4271058"/>
              <a:gd name="connsiteY15" fmla="*/ 6076709 h 7048982"/>
              <a:gd name="connsiteX16" fmla="*/ 370390 w 4271058"/>
              <a:gd name="connsiteY16" fmla="*/ 6667017 h 7048982"/>
              <a:gd name="connsiteX17" fmla="*/ 219919 w 4271058"/>
              <a:gd name="connsiteY17" fmla="*/ 7048982 h 70489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4271058" h="7048982">
                <a:moveTo>
                  <a:pt x="4271058" y="0"/>
                </a:moveTo>
                <a:cubicBezTo>
                  <a:pt x="4134091" y="140825"/>
                  <a:pt x="3997124" y="281651"/>
                  <a:pt x="3808071" y="370390"/>
                </a:cubicBezTo>
                <a:cubicBezTo>
                  <a:pt x="3619018" y="459129"/>
                  <a:pt x="3354729" y="464916"/>
                  <a:pt x="3136739" y="532435"/>
                </a:cubicBezTo>
                <a:cubicBezTo>
                  <a:pt x="2918749" y="599954"/>
                  <a:pt x="2704618" y="686764"/>
                  <a:pt x="2500132" y="775503"/>
                </a:cubicBezTo>
                <a:cubicBezTo>
                  <a:pt x="2295646" y="864242"/>
                  <a:pt x="2066081" y="972273"/>
                  <a:pt x="1909823" y="1064871"/>
                </a:cubicBezTo>
                <a:cubicBezTo>
                  <a:pt x="1753565" y="1157469"/>
                  <a:pt x="1682187" y="1263569"/>
                  <a:pt x="1562582" y="1331088"/>
                </a:cubicBezTo>
                <a:cubicBezTo>
                  <a:pt x="1442977" y="1398607"/>
                  <a:pt x="1300222" y="1415969"/>
                  <a:pt x="1192192" y="1469984"/>
                </a:cubicBezTo>
                <a:cubicBezTo>
                  <a:pt x="1084162" y="1523999"/>
                  <a:pt x="1026289" y="1554865"/>
                  <a:pt x="914400" y="1655179"/>
                </a:cubicBezTo>
                <a:cubicBezTo>
                  <a:pt x="802512" y="1755493"/>
                  <a:pt x="638537" y="1905964"/>
                  <a:pt x="520861" y="2071868"/>
                </a:cubicBezTo>
                <a:cubicBezTo>
                  <a:pt x="403185" y="2237772"/>
                  <a:pt x="291296" y="2388243"/>
                  <a:pt x="208344" y="2650602"/>
                </a:cubicBezTo>
                <a:cubicBezTo>
                  <a:pt x="125392" y="2912962"/>
                  <a:pt x="46298" y="3377878"/>
                  <a:pt x="23149" y="3646025"/>
                </a:cubicBezTo>
                <a:cubicBezTo>
                  <a:pt x="0" y="3914172"/>
                  <a:pt x="52086" y="4064643"/>
                  <a:pt x="69448" y="4259483"/>
                </a:cubicBezTo>
                <a:cubicBezTo>
                  <a:pt x="86810" y="4454323"/>
                  <a:pt x="117676" y="4645306"/>
                  <a:pt x="127322" y="4815068"/>
                </a:cubicBezTo>
                <a:cubicBezTo>
                  <a:pt x="136968" y="4984830"/>
                  <a:pt x="98385" y="5137230"/>
                  <a:pt x="127322" y="5278055"/>
                </a:cubicBezTo>
                <a:cubicBezTo>
                  <a:pt x="156259" y="5418880"/>
                  <a:pt x="252714" y="5526911"/>
                  <a:pt x="300942" y="5660020"/>
                </a:cubicBezTo>
                <a:cubicBezTo>
                  <a:pt x="349170" y="5793129"/>
                  <a:pt x="405114" y="5908876"/>
                  <a:pt x="416689" y="6076709"/>
                </a:cubicBezTo>
                <a:cubicBezTo>
                  <a:pt x="428264" y="6244542"/>
                  <a:pt x="403185" y="6504972"/>
                  <a:pt x="370390" y="6667017"/>
                </a:cubicBezTo>
                <a:cubicBezTo>
                  <a:pt x="337595" y="6829062"/>
                  <a:pt x="219919" y="7048982"/>
                  <a:pt x="219919" y="7048982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21" name="CasellaDiTesto 20"/>
          <p:cNvSpPr txBox="1"/>
          <p:nvPr/>
        </p:nvSpPr>
        <p:spPr>
          <a:xfrm rot="20631081" flipH="1">
            <a:off x="7553868" y="1448447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5</a:t>
            </a:r>
            <a:endParaRPr lang="it-IT" sz="1050" b="1" dirty="0"/>
          </a:p>
        </p:txBody>
      </p:sp>
      <p:sp>
        <p:nvSpPr>
          <p:cNvPr id="22" name="CasellaDiTesto 21"/>
          <p:cNvSpPr txBox="1"/>
          <p:nvPr/>
        </p:nvSpPr>
        <p:spPr>
          <a:xfrm rot="19404807" flipH="1">
            <a:off x="5554956" y="2824890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2</a:t>
            </a:r>
            <a:endParaRPr lang="it-IT" sz="1050" b="1" dirty="0"/>
          </a:p>
        </p:txBody>
      </p:sp>
      <p:sp>
        <p:nvSpPr>
          <p:cNvPr id="23" name="CasellaDiTesto 22"/>
          <p:cNvSpPr txBox="1"/>
          <p:nvPr/>
        </p:nvSpPr>
        <p:spPr>
          <a:xfrm rot="18326827" flipH="1">
            <a:off x="4974030" y="3613315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1</a:t>
            </a:r>
            <a:endParaRPr lang="it-IT" sz="1050" b="1" dirty="0"/>
          </a:p>
        </p:txBody>
      </p:sp>
      <p:sp>
        <p:nvSpPr>
          <p:cNvPr id="24" name="CasellaDiTesto 23"/>
          <p:cNvSpPr txBox="1"/>
          <p:nvPr/>
        </p:nvSpPr>
        <p:spPr>
          <a:xfrm rot="19904532" flipH="1">
            <a:off x="4890884" y="896521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5</a:t>
            </a:r>
            <a:endParaRPr lang="it-IT" sz="1050" b="1" dirty="0"/>
          </a:p>
        </p:txBody>
      </p:sp>
      <p:sp>
        <p:nvSpPr>
          <p:cNvPr id="25" name="CasellaDiTesto 24"/>
          <p:cNvSpPr txBox="1"/>
          <p:nvPr/>
        </p:nvSpPr>
        <p:spPr>
          <a:xfrm rot="16200000" flipH="1">
            <a:off x="2536472" y="4955979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2</a:t>
            </a:r>
            <a:endParaRPr lang="it-IT" sz="1050" b="1" dirty="0"/>
          </a:p>
        </p:txBody>
      </p:sp>
      <p:sp>
        <p:nvSpPr>
          <p:cNvPr id="26" name="CasellaDiTesto 25"/>
          <p:cNvSpPr txBox="1"/>
          <p:nvPr/>
        </p:nvSpPr>
        <p:spPr>
          <a:xfrm rot="18326827" flipH="1">
            <a:off x="3965917" y="902536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1</a:t>
            </a:r>
            <a:endParaRPr lang="it-IT" sz="1050" b="1" dirty="0"/>
          </a:p>
        </p:txBody>
      </p:sp>
      <p:sp>
        <p:nvSpPr>
          <p:cNvPr id="36" name="CasellaDiTesto 35"/>
          <p:cNvSpPr txBox="1"/>
          <p:nvPr/>
        </p:nvSpPr>
        <p:spPr>
          <a:xfrm>
            <a:off x="5220072" y="5445224"/>
            <a:ext cx="165577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2400" b="1" dirty="0" smtClean="0">
                <a:solidFill>
                  <a:schemeClr val="bg1"/>
                </a:solidFill>
              </a:rPr>
              <a:t>MANOVRA </a:t>
            </a:r>
          </a:p>
          <a:p>
            <a:pPr algn="ctr"/>
            <a:r>
              <a:rPr lang="it-IT" sz="2400" b="1" dirty="0" smtClean="0">
                <a:solidFill>
                  <a:schemeClr val="bg1"/>
                </a:solidFill>
              </a:rPr>
              <a:t>IN ACQUE </a:t>
            </a:r>
          </a:p>
          <a:p>
            <a:pPr algn="ctr"/>
            <a:r>
              <a:rPr lang="it-IT" sz="2400" b="1" dirty="0" smtClean="0">
                <a:solidFill>
                  <a:schemeClr val="bg1"/>
                </a:solidFill>
              </a:rPr>
              <a:t>RISTRETTE</a:t>
            </a:r>
            <a:endParaRPr lang="it-IT" sz="2400" b="1" dirty="0">
              <a:solidFill>
                <a:schemeClr val="bg1"/>
              </a:solidFill>
            </a:endParaRPr>
          </a:p>
        </p:txBody>
      </p:sp>
      <p:sp>
        <p:nvSpPr>
          <p:cNvPr id="40" name="Ovale 39"/>
          <p:cNvSpPr/>
          <p:nvPr/>
        </p:nvSpPr>
        <p:spPr>
          <a:xfrm>
            <a:off x="3635896" y="548680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41" name="CasellaDiTesto 40"/>
          <p:cNvSpPr txBox="1"/>
          <p:nvPr/>
        </p:nvSpPr>
        <p:spPr>
          <a:xfrm>
            <a:off x="3347864" y="260648"/>
            <a:ext cx="7738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1</a:t>
            </a:r>
            <a:endParaRPr lang="it-IT" sz="1200" b="1" dirty="0"/>
          </a:p>
        </p:txBody>
      </p:sp>
      <p:sp>
        <p:nvSpPr>
          <p:cNvPr id="42" name="Ovale 41"/>
          <p:cNvSpPr/>
          <p:nvPr/>
        </p:nvSpPr>
        <p:spPr>
          <a:xfrm>
            <a:off x="2051720" y="3212976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43" name="CasellaDiTesto 42"/>
          <p:cNvSpPr txBox="1"/>
          <p:nvPr/>
        </p:nvSpPr>
        <p:spPr>
          <a:xfrm>
            <a:off x="1763688" y="2924944"/>
            <a:ext cx="7738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2</a:t>
            </a:r>
            <a:endParaRPr lang="it-IT" sz="1200" b="1" dirty="0"/>
          </a:p>
        </p:txBody>
      </p:sp>
      <p:sp>
        <p:nvSpPr>
          <p:cNvPr id="44" name="Ovale 43"/>
          <p:cNvSpPr/>
          <p:nvPr/>
        </p:nvSpPr>
        <p:spPr>
          <a:xfrm>
            <a:off x="5886430" y="5085184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45" name="CasellaDiTesto 44"/>
          <p:cNvSpPr txBox="1"/>
          <p:nvPr/>
        </p:nvSpPr>
        <p:spPr>
          <a:xfrm>
            <a:off x="5598398" y="4797152"/>
            <a:ext cx="7738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3</a:t>
            </a:r>
            <a:endParaRPr lang="it-IT" sz="1200" b="1" dirty="0"/>
          </a:p>
        </p:txBody>
      </p:sp>
      <p:sp>
        <p:nvSpPr>
          <p:cNvPr id="46" name="Ovale 45"/>
          <p:cNvSpPr/>
          <p:nvPr/>
        </p:nvSpPr>
        <p:spPr>
          <a:xfrm>
            <a:off x="8046670" y="2492896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47" name="CasellaDiTesto 46"/>
          <p:cNvSpPr txBox="1"/>
          <p:nvPr/>
        </p:nvSpPr>
        <p:spPr>
          <a:xfrm>
            <a:off x="7758638" y="2204864"/>
            <a:ext cx="77380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4</a:t>
            </a:r>
            <a:endParaRPr lang="it-IT" sz="12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4"/>
          <p:cNvSpPr txBox="1">
            <a:spLocks noChangeArrowheads="1"/>
          </p:cNvSpPr>
          <p:nvPr/>
        </p:nvSpPr>
        <p:spPr bwMode="auto">
          <a:xfrm>
            <a:off x="468313" y="44450"/>
            <a:ext cx="8208962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it-IT"/>
              <a:t>Manovra in acque ristrette – Nave Bi-elica – accostata minore di 90°</a:t>
            </a:r>
          </a:p>
        </p:txBody>
      </p:sp>
      <p:graphicFrame>
        <p:nvGraphicFramePr>
          <p:cNvPr id="3077" name="Group 5"/>
          <p:cNvGraphicFramePr>
            <a:graphicFrameLocks noGrp="1"/>
          </p:cNvGraphicFramePr>
          <p:nvPr/>
        </p:nvGraphicFramePr>
        <p:xfrm>
          <a:off x="323528" y="764704"/>
          <a:ext cx="1225550" cy="3078480"/>
        </p:xfrm>
        <a:graphic>
          <a:graphicData uri="http://schemas.openxmlformats.org/drawingml/2006/table">
            <a:tbl>
              <a:tblPr/>
              <a:tblGrid>
                <a:gridCol w="433388"/>
                <a:gridCol w="792162"/>
              </a:tblGrid>
              <a:tr h="200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Ri</a:t>
                      </a:r>
                      <a:endParaRPr kumimoji="0" lang="it-IT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000°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16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Rf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060°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R°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60°DR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Symbol" pitchFamily="18" charset="2"/>
                        </a:rPr>
                        <a:t>a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V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 nodi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16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Av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450m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Di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350m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Sl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170m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000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it-IT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340m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pSp>
        <p:nvGrpSpPr>
          <p:cNvPr id="42" name="Gruppo 41"/>
          <p:cNvGrpSpPr/>
          <p:nvPr/>
        </p:nvGrpSpPr>
        <p:grpSpPr>
          <a:xfrm>
            <a:off x="684213" y="1196975"/>
            <a:ext cx="6264275" cy="5472113"/>
            <a:chOff x="684213" y="1196975"/>
            <a:chExt cx="6264275" cy="5472113"/>
          </a:xfrm>
        </p:grpSpPr>
        <p:sp>
          <p:nvSpPr>
            <p:cNvPr id="4131" name="Line 37"/>
            <p:cNvSpPr>
              <a:spLocks noChangeShapeType="1"/>
            </p:cNvSpPr>
            <p:nvPr/>
          </p:nvSpPr>
          <p:spPr bwMode="auto">
            <a:xfrm flipV="1">
              <a:off x="2987675" y="3284538"/>
              <a:ext cx="0" cy="338455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32" name="Line 38"/>
            <p:cNvSpPr>
              <a:spLocks noChangeShapeType="1"/>
            </p:cNvSpPr>
            <p:nvPr/>
          </p:nvSpPr>
          <p:spPr bwMode="auto">
            <a:xfrm flipV="1">
              <a:off x="2987675" y="2492375"/>
              <a:ext cx="0" cy="338455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33" name="Line 39"/>
            <p:cNvSpPr>
              <a:spLocks noChangeShapeType="1"/>
            </p:cNvSpPr>
            <p:nvPr/>
          </p:nvSpPr>
          <p:spPr bwMode="auto">
            <a:xfrm flipV="1">
              <a:off x="2987675" y="1530350"/>
              <a:ext cx="3313113" cy="182721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34" name="Line 40"/>
            <p:cNvSpPr>
              <a:spLocks noChangeShapeType="1"/>
            </p:cNvSpPr>
            <p:nvPr/>
          </p:nvSpPr>
          <p:spPr bwMode="auto">
            <a:xfrm flipV="1">
              <a:off x="5724525" y="1196975"/>
              <a:ext cx="1223963" cy="64770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35" name="AutoShape 41"/>
            <p:cNvSpPr>
              <a:spLocks noChangeArrowheads="1"/>
            </p:cNvSpPr>
            <p:nvPr/>
          </p:nvSpPr>
          <p:spPr bwMode="auto">
            <a:xfrm rot="-5400000">
              <a:off x="2699544" y="6309519"/>
              <a:ext cx="576263" cy="142875"/>
            </a:xfrm>
            <a:prstGeom prst="flowChartDelay">
              <a:avLst/>
            </a:prstGeom>
            <a:solidFill>
              <a:schemeClr val="bg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136" name="Oval 42"/>
            <p:cNvSpPr>
              <a:spLocks noChangeArrowheads="1"/>
            </p:cNvSpPr>
            <p:nvPr/>
          </p:nvSpPr>
          <p:spPr bwMode="auto">
            <a:xfrm>
              <a:off x="3059113" y="6308725"/>
              <a:ext cx="73025" cy="73025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137" name="Oval 43"/>
            <p:cNvSpPr>
              <a:spLocks noChangeArrowheads="1"/>
            </p:cNvSpPr>
            <p:nvPr/>
          </p:nvSpPr>
          <p:spPr bwMode="auto">
            <a:xfrm>
              <a:off x="2843213" y="6308725"/>
              <a:ext cx="73025" cy="73025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138" name="AutoShape 44"/>
            <p:cNvSpPr>
              <a:spLocks noChangeArrowheads="1"/>
            </p:cNvSpPr>
            <p:nvPr/>
          </p:nvSpPr>
          <p:spPr bwMode="auto">
            <a:xfrm rot="-1620031">
              <a:off x="6227763" y="1341438"/>
              <a:ext cx="576262" cy="142875"/>
            </a:xfrm>
            <a:prstGeom prst="flowChartDelay">
              <a:avLst/>
            </a:prstGeom>
            <a:solidFill>
              <a:schemeClr val="bg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139" name="Oval 45"/>
            <p:cNvSpPr>
              <a:spLocks noChangeArrowheads="1"/>
            </p:cNvSpPr>
            <p:nvPr/>
          </p:nvSpPr>
          <p:spPr bwMode="auto">
            <a:xfrm rot="3783065">
              <a:off x="6516688" y="1484313"/>
              <a:ext cx="73025" cy="73025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140" name="Oval 46"/>
            <p:cNvSpPr>
              <a:spLocks noChangeArrowheads="1"/>
            </p:cNvSpPr>
            <p:nvPr/>
          </p:nvSpPr>
          <p:spPr bwMode="auto">
            <a:xfrm rot="3783065">
              <a:off x="6443663" y="1268413"/>
              <a:ext cx="73025" cy="73025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142" name="Oval 49"/>
            <p:cNvSpPr>
              <a:spLocks noChangeArrowheads="1"/>
            </p:cNvSpPr>
            <p:nvPr/>
          </p:nvSpPr>
          <p:spPr bwMode="auto">
            <a:xfrm>
              <a:off x="2914650" y="5373688"/>
              <a:ext cx="144463" cy="144462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143" name="Line 51"/>
            <p:cNvSpPr>
              <a:spLocks noChangeShapeType="1"/>
            </p:cNvSpPr>
            <p:nvPr/>
          </p:nvSpPr>
          <p:spPr bwMode="auto">
            <a:xfrm flipV="1">
              <a:off x="2124075" y="5516563"/>
              <a:ext cx="719138" cy="433387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44" name="Text Box 52"/>
            <p:cNvSpPr txBox="1">
              <a:spLocks noChangeArrowheads="1"/>
            </p:cNvSpPr>
            <p:nvPr/>
          </p:nvSpPr>
          <p:spPr bwMode="auto">
            <a:xfrm>
              <a:off x="900113" y="5805488"/>
              <a:ext cx="1366837" cy="4619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it-IT" sz="1200"/>
                <a:t>Punto di ordine:  inizio accostata</a:t>
              </a:r>
            </a:p>
          </p:txBody>
        </p:sp>
        <p:sp>
          <p:nvSpPr>
            <p:cNvPr id="4145" name="Oval 58"/>
            <p:cNvSpPr>
              <a:spLocks noChangeArrowheads="1"/>
            </p:cNvSpPr>
            <p:nvPr/>
          </p:nvSpPr>
          <p:spPr bwMode="auto">
            <a:xfrm>
              <a:off x="3924300" y="2708275"/>
              <a:ext cx="142875" cy="144463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146" name="Text Box 59"/>
            <p:cNvSpPr txBox="1">
              <a:spLocks noChangeArrowheads="1"/>
            </p:cNvSpPr>
            <p:nvPr/>
          </p:nvSpPr>
          <p:spPr bwMode="auto">
            <a:xfrm>
              <a:off x="3348038" y="1196975"/>
              <a:ext cx="1722437" cy="2746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it-IT" sz="1200"/>
                <a:t>Punto di fine accostata</a:t>
              </a:r>
            </a:p>
          </p:txBody>
        </p:sp>
        <p:sp>
          <p:nvSpPr>
            <p:cNvPr id="4147" name="Line 60"/>
            <p:cNvSpPr>
              <a:spLocks noChangeShapeType="1"/>
            </p:cNvSpPr>
            <p:nvPr/>
          </p:nvSpPr>
          <p:spPr bwMode="auto">
            <a:xfrm flipH="1">
              <a:off x="3995738" y="1484313"/>
              <a:ext cx="360362" cy="115252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48" name="Text Box 63"/>
            <p:cNvSpPr txBox="1">
              <a:spLocks noChangeArrowheads="1"/>
            </p:cNvSpPr>
            <p:nvPr/>
          </p:nvSpPr>
          <p:spPr bwMode="auto">
            <a:xfrm rot="-5400000">
              <a:off x="2742406" y="5560219"/>
              <a:ext cx="936625" cy="2746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Ri = 000°</a:t>
              </a:r>
            </a:p>
          </p:txBody>
        </p:sp>
        <p:sp>
          <p:nvSpPr>
            <p:cNvPr id="4149" name="Text Box 64"/>
            <p:cNvSpPr txBox="1">
              <a:spLocks noChangeArrowheads="1"/>
            </p:cNvSpPr>
            <p:nvPr/>
          </p:nvSpPr>
          <p:spPr bwMode="auto">
            <a:xfrm rot="-1597481">
              <a:off x="5075238" y="2001838"/>
              <a:ext cx="936625" cy="274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Rf = 060°</a:t>
              </a:r>
            </a:p>
          </p:txBody>
        </p:sp>
        <p:sp>
          <p:nvSpPr>
            <p:cNvPr id="4150" name="Line 65"/>
            <p:cNvSpPr>
              <a:spLocks noChangeShapeType="1"/>
            </p:cNvSpPr>
            <p:nvPr/>
          </p:nvSpPr>
          <p:spPr bwMode="auto">
            <a:xfrm>
              <a:off x="2987675" y="5084763"/>
              <a:ext cx="1871663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51" name="Line 68"/>
            <p:cNvSpPr>
              <a:spLocks noChangeShapeType="1"/>
            </p:cNvSpPr>
            <p:nvPr/>
          </p:nvSpPr>
          <p:spPr bwMode="auto">
            <a:xfrm rot="3471004">
              <a:off x="4104481" y="3248819"/>
              <a:ext cx="1871663" cy="7302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52" name="Line 69"/>
            <p:cNvSpPr>
              <a:spLocks noChangeShapeType="1"/>
            </p:cNvSpPr>
            <p:nvPr/>
          </p:nvSpPr>
          <p:spPr bwMode="auto">
            <a:xfrm flipV="1">
              <a:off x="4859338" y="4076700"/>
              <a:ext cx="0" cy="230505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53" name="Line 70"/>
            <p:cNvSpPr>
              <a:spLocks noChangeShapeType="1"/>
            </p:cNvSpPr>
            <p:nvPr/>
          </p:nvSpPr>
          <p:spPr bwMode="auto">
            <a:xfrm flipV="1">
              <a:off x="4356100" y="4005263"/>
              <a:ext cx="1295400" cy="719137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54" name="Text Box 75"/>
            <p:cNvSpPr txBox="1">
              <a:spLocks noChangeArrowheads="1"/>
            </p:cNvSpPr>
            <p:nvPr/>
          </p:nvSpPr>
          <p:spPr bwMode="auto">
            <a:xfrm>
              <a:off x="3492500" y="5065713"/>
              <a:ext cx="1008063" cy="274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 = 340m</a:t>
              </a:r>
            </a:p>
          </p:txBody>
        </p:sp>
        <p:sp>
          <p:nvSpPr>
            <p:cNvPr id="4155" name="Text Box 76"/>
            <p:cNvSpPr txBox="1">
              <a:spLocks noChangeArrowheads="1"/>
            </p:cNvSpPr>
            <p:nvPr/>
          </p:nvSpPr>
          <p:spPr bwMode="auto">
            <a:xfrm rot="3541912">
              <a:off x="4651375" y="3074988"/>
              <a:ext cx="1008063" cy="274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 = 340m</a:t>
              </a:r>
            </a:p>
          </p:txBody>
        </p:sp>
        <p:sp>
          <p:nvSpPr>
            <p:cNvPr id="4156" name="Oval 77"/>
            <p:cNvSpPr>
              <a:spLocks noChangeArrowheads="1"/>
            </p:cNvSpPr>
            <p:nvPr/>
          </p:nvSpPr>
          <p:spPr bwMode="auto">
            <a:xfrm flipH="1">
              <a:off x="4787900" y="4365625"/>
              <a:ext cx="144463" cy="14287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157" name="Line 80"/>
            <p:cNvSpPr>
              <a:spLocks noChangeShapeType="1"/>
            </p:cNvSpPr>
            <p:nvPr/>
          </p:nvSpPr>
          <p:spPr bwMode="auto">
            <a:xfrm flipV="1">
              <a:off x="1979613" y="3573463"/>
              <a:ext cx="1152525" cy="122396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58" name="Text Box 81"/>
            <p:cNvSpPr txBox="1">
              <a:spLocks noChangeArrowheads="1"/>
            </p:cNvSpPr>
            <p:nvPr/>
          </p:nvSpPr>
          <p:spPr bwMode="auto">
            <a:xfrm>
              <a:off x="1116013" y="4508500"/>
              <a:ext cx="936625" cy="6397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it-IT" sz="1200"/>
                <a:t>Percorso attendibile della nave</a:t>
              </a:r>
            </a:p>
          </p:txBody>
        </p:sp>
        <p:sp>
          <p:nvSpPr>
            <p:cNvPr id="33" name="Arco 32"/>
            <p:cNvSpPr/>
            <p:nvPr/>
          </p:nvSpPr>
          <p:spPr>
            <a:xfrm>
              <a:off x="2987675" y="2565400"/>
              <a:ext cx="3816350" cy="3600450"/>
            </a:xfrm>
            <a:prstGeom prst="arc">
              <a:avLst>
                <a:gd name="adj1" fmla="val 10736868"/>
                <a:gd name="adj2" fmla="val 14391111"/>
              </a:avLst>
            </a:prstGeom>
            <a:ln>
              <a:prstDash val="lg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>
                <a:defRPr/>
              </a:pPr>
              <a:endParaRPr lang="it-IT"/>
            </a:p>
          </p:txBody>
        </p:sp>
        <p:sp>
          <p:nvSpPr>
            <p:cNvPr id="36" name="Line 65"/>
            <p:cNvSpPr>
              <a:spLocks noChangeShapeType="1"/>
            </p:cNvSpPr>
            <p:nvPr/>
          </p:nvSpPr>
          <p:spPr bwMode="auto">
            <a:xfrm>
              <a:off x="2555875" y="4437063"/>
              <a:ext cx="2808288" cy="0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prstDash val="lg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37" name="Oval 77"/>
            <p:cNvSpPr>
              <a:spLocks noChangeArrowheads="1"/>
            </p:cNvSpPr>
            <p:nvPr/>
          </p:nvSpPr>
          <p:spPr bwMode="auto">
            <a:xfrm flipH="1">
              <a:off x="2916238" y="4365625"/>
              <a:ext cx="144462" cy="14287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rgbClr val="FF0000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38" name="Line 51"/>
            <p:cNvSpPr>
              <a:spLocks noChangeShapeType="1"/>
            </p:cNvSpPr>
            <p:nvPr/>
          </p:nvSpPr>
          <p:spPr bwMode="auto">
            <a:xfrm flipV="1">
              <a:off x="2124075" y="4508500"/>
              <a:ext cx="792163" cy="793750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39" name="Text Box 52"/>
            <p:cNvSpPr txBox="1">
              <a:spLocks noChangeArrowheads="1"/>
            </p:cNvSpPr>
            <p:nvPr/>
          </p:nvSpPr>
          <p:spPr bwMode="auto">
            <a:xfrm>
              <a:off x="684213" y="5229225"/>
              <a:ext cx="1727200" cy="4619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 algn="ctr"/>
              <a:r>
                <a:rPr lang="it-IT" sz="1200">
                  <a:solidFill>
                    <a:srgbClr val="FF0000"/>
                  </a:solidFill>
                </a:rPr>
                <a:t>Punto effettivo di inizio accostata</a:t>
              </a:r>
            </a:p>
          </p:txBody>
        </p:sp>
      </p:grpSp>
      <p:sp>
        <p:nvSpPr>
          <p:cNvPr id="40" name="CasellaDiTesto 39"/>
          <p:cNvSpPr txBox="1"/>
          <p:nvPr/>
        </p:nvSpPr>
        <p:spPr>
          <a:xfrm>
            <a:off x="5364088" y="5373216"/>
            <a:ext cx="165577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2400" b="1" dirty="0" smtClean="0">
                <a:solidFill>
                  <a:srgbClr val="FF0000"/>
                </a:solidFill>
              </a:rPr>
              <a:t>MANOVRA </a:t>
            </a:r>
          </a:p>
          <a:p>
            <a:pPr algn="ctr"/>
            <a:r>
              <a:rPr lang="it-IT" sz="2400" b="1" dirty="0" smtClean="0">
                <a:solidFill>
                  <a:srgbClr val="FF0000"/>
                </a:solidFill>
              </a:rPr>
              <a:t>IN ACQUE </a:t>
            </a:r>
          </a:p>
          <a:p>
            <a:pPr algn="ctr"/>
            <a:r>
              <a:rPr lang="it-IT" sz="2400" b="1" dirty="0" smtClean="0">
                <a:solidFill>
                  <a:srgbClr val="FF0000"/>
                </a:solidFill>
              </a:rPr>
              <a:t>RISTRETTE</a:t>
            </a:r>
            <a:endParaRPr lang="it-IT" sz="2400" b="1" dirty="0">
              <a:solidFill>
                <a:srgbClr val="FF0000"/>
              </a:solidFill>
            </a:endParaRPr>
          </a:p>
        </p:txBody>
      </p:sp>
      <p:sp>
        <p:nvSpPr>
          <p:cNvPr id="41" name="CasellaDiTesto 40"/>
          <p:cNvSpPr txBox="1"/>
          <p:nvPr/>
        </p:nvSpPr>
        <p:spPr>
          <a:xfrm>
            <a:off x="7020272" y="5373216"/>
            <a:ext cx="176161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2400" b="1" dirty="0" smtClean="0">
                <a:solidFill>
                  <a:srgbClr val="FF0000"/>
                </a:solidFill>
              </a:rPr>
              <a:t>Disegno sulla carta nautica</a:t>
            </a:r>
            <a:endParaRPr lang="it-IT" sz="240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Connettore 1 4"/>
          <p:cNvCxnSpPr/>
          <p:nvPr/>
        </p:nvCxnSpPr>
        <p:spPr>
          <a:xfrm>
            <a:off x="3707904" y="2060848"/>
            <a:ext cx="0" cy="475252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Connettore 1 5"/>
          <p:cNvCxnSpPr>
            <a:stCxn id="31" idx="1"/>
          </p:cNvCxnSpPr>
          <p:nvPr/>
        </p:nvCxnSpPr>
        <p:spPr>
          <a:xfrm flipH="1">
            <a:off x="3336510" y="477167"/>
            <a:ext cx="4331834" cy="2375769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CasellaDiTesto 6"/>
          <p:cNvSpPr txBox="1"/>
          <p:nvPr/>
        </p:nvSpPr>
        <p:spPr>
          <a:xfrm rot="16200000">
            <a:off x="3215041" y="6154111"/>
            <a:ext cx="984565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100" b="1" dirty="0" smtClean="0"/>
              <a:t>Rotta iniziale </a:t>
            </a:r>
          </a:p>
          <a:p>
            <a:pPr algn="ctr"/>
            <a:r>
              <a:rPr lang="it-IT" sz="1100" b="1" dirty="0" smtClean="0"/>
              <a:t>000°</a:t>
            </a:r>
            <a:endParaRPr lang="it-IT" sz="1100" b="1" dirty="0"/>
          </a:p>
        </p:txBody>
      </p:sp>
      <p:sp>
        <p:nvSpPr>
          <p:cNvPr id="8" name="CasellaDiTesto 7"/>
          <p:cNvSpPr txBox="1"/>
          <p:nvPr/>
        </p:nvSpPr>
        <p:spPr>
          <a:xfrm rot="19740954">
            <a:off x="7367105" y="174259"/>
            <a:ext cx="902811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100" b="1" dirty="0" smtClean="0"/>
              <a:t>Rotta finale </a:t>
            </a:r>
          </a:p>
          <a:p>
            <a:pPr algn="ctr"/>
            <a:r>
              <a:rPr lang="it-IT" sz="1100" b="1" dirty="0" smtClean="0"/>
              <a:t>060°</a:t>
            </a:r>
            <a:endParaRPr lang="it-IT" sz="1100" b="1" dirty="0"/>
          </a:p>
        </p:txBody>
      </p:sp>
      <p:sp>
        <p:nvSpPr>
          <p:cNvPr id="9" name="CasellaDiTesto 8"/>
          <p:cNvSpPr txBox="1"/>
          <p:nvPr/>
        </p:nvSpPr>
        <p:spPr>
          <a:xfrm>
            <a:off x="3131840" y="2204864"/>
            <a:ext cx="65120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it-IT" sz="1100" b="1" dirty="0" smtClean="0"/>
              <a:t>Incrocio</a:t>
            </a:r>
          </a:p>
          <a:p>
            <a:pPr algn="r"/>
            <a:r>
              <a:rPr lang="it-IT" b="1" dirty="0" smtClean="0"/>
              <a:t>X</a:t>
            </a:r>
          </a:p>
          <a:p>
            <a:pPr algn="r"/>
            <a:endParaRPr lang="it-IT" sz="1100" b="1" dirty="0"/>
          </a:p>
        </p:txBody>
      </p:sp>
      <p:sp>
        <p:nvSpPr>
          <p:cNvPr id="10" name="Figura a mano libera 9"/>
          <p:cNvSpPr/>
          <p:nvPr/>
        </p:nvSpPr>
        <p:spPr>
          <a:xfrm>
            <a:off x="-1260648" y="-1323528"/>
            <a:ext cx="7776258" cy="8372281"/>
          </a:xfrm>
          <a:custGeom>
            <a:avLst/>
            <a:gdLst>
              <a:gd name="connsiteX0" fmla="*/ 1109240 w 7776258"/>
              <a:gd name="connsiteY0" fmla="*/ 1134319 h 7940233"/>
              <a:gd name="connsiteX1" fmla="*/ 7776258 w 7776258"/>
              <a:gd name="connsiteY1" fmla="*/ 1134319 h 7940233"/>
              <a:gd name="connsiteX2" fmla="*/ 7718384 w 7776258"/>
              <a:gd name="connsiteY2" fmla="*/ 1238491 h 7940233"/>
              <a:gd name="connsiteX3" fmla="*/ 7672086 w 7776258"/>
              <a:gd name="connsiteY3" fmla="*/ 1307939 h 7940233"/>
              <a:gd name="connsiteX4" fmla="*/ 7579488 w 7776258"/>
              <a:gd name="connsiteY4" fmla="*/ 1342663 h 7940233"/>
              <a:gd name="connsiteX5" fmla="*/ 7498465 w 7776258"/>
              <a:gd name="connsiteY5" fmla="*/ 1365812 h 7940233"/>
              <a:gd name="connsiteX6" fmla="*/ 7301696 w 7776258"/>
              <a:gd name="connsiteY6" fmla="*/ 1388962 h 7940233"/>
              <a:gd name="connsiteX7" fmla="*/ 7197524 w 7776258"/>
              <a:gd name="connsiteY7" fmla="*/ 1423686 h 7940233"/>
              <a:gd name="connsiteX8" fmla="*/ 7162800 w 7776258"/>
              <a:gd name="connsiteY8" fmla="*/ 1435261 h 7940233"/>
              <a:gd name="connsiteX9" fmla="*/ 7128075 w 7776258"/>
              <a:gd name="connsiteY9" fmla="*/ 1446835 h 7940233"/>
              <a:gd name="connsiteX10" fmla="*/ 7081777 w 7776258"/>
              <a:gd name="connsiteY10" fmla="*/ 1469985 h 7940233"/>
              <a:gd name="connsiteX11" fmla="*/ 7012329 w 7776258"/>
              <a:gd name="connsiteY11" fmla="*/ 1493134 h 7940233"/>
              <a:gd name="connsiteX12" fmla="*/ 6977605 w 7776258"/>
              <a:gd name="connsiteY12" fmla="*/ 1504709 h 7940233"/>
              <a:gd name="connsiteX13" fmla="*/ 6885007 w 7776258"/>
              <a:gd name="connsiteY13" fmla="*/ 1551007 h 7940233"/>
              <a:gd name="connsiteX14" fmla="*/ 6803984 w 7776258"/>
              <a:gd name="connsiteY14" fmla="*/ 1585731 h 7940233"/>
              <a:gd name="connsiteX15" fmla="*/ 6769260 w 7776258"/>
              <a:gd name="connsiteY15" fmla="*/ 1597306 h 7940233"/>
              <a:gd name="connsiteX16" fmla="*/ 6144227 w 7776258"/>
              <a:gd name="connsiteY16" fmla="*/ 1608881 h 7940233"/>
              <a:gd name="connsiteX17" fmla="*/ 6097929 w 7776258"/>
              <a:gd name="connsiteY17" fmla="*/ 1620455 h 7940233"/>
              <a:gd name="connsiteX18" fmla="*/ 6063205 w 7776258"/>
              <a:gd name="connsiteY18" fmla="*/ 1643605 h 7940233"/>
              <a:gd name="connsiteX19" fmla="*/ 6028481 w 7776258"/>
              <a:gd name="connsiteY19" fmla="*/ 1655179 h 7940233"/>
              <a:gd name="connsiteX20" fmla="*/ 5993757 w 7776258"/>
              <a:gd name="connsiteY20" fmla="*/ 1678329 h 7940233"/>
              <a:gd name="connsiteX21" fmla="*/ 5854860 w 7776258"/>
              <a:gd name="connsiteY21" fmla="*/ 1713053 h 7940233"/>
              <a:gd name="connsiteX22" fmla="*/ 5785412 w 7776258"/>
              <a:gd name="connsiteY22" fmla="*/ 1736202 h 7940233"/>
              <a:gd name="connsiteX23" fmla="*/ 5669665 w 7776258"/>
              <a:gd name="connsiteY23" fmla="*/ 1770926 h 7940233"/>
              <a:gd name="connsiteX24" fmla="*/ 5623367 w 7776258"/>
              <a:gd name="connsiteY24" fmla="*/ 1794076 h 7940233"/>
              <a:gd name="connsiteX25" fmla="*/ 5519194 w 7776258"/>
              <a:gd name="connsiteY25" fmla="*/ 1805650 h 7940233"/>
              <a:gd name="connsiteX26" fmla="*/ 5472896 w 7776258"/>
              <a:gd name="connsiteY26" fmla="*/ 1817225 h 7940233"/>
              <a:gd name="connsiteX27" fmla="*/ 5426597 w 7776258"/>
              <a:gd name="connsiteY27" fmla="*/ 1863524 h 7940233"/>
              <a:gd name="connsiteX28" fmla="*/ 5391873 w 7776258"/>
              <a:gd name="connsiteY28" fmla="*/ 1944547 h 7940233"/>
              <a:gd name="connsiteX29" fmla="*/ 5322425 w 7776258"/>
              <a:gd name="connsiteY29" fmla="*/ 1990845 h 7940233"/>
              <a:gd name="connsiteX30" fmla="*/ 5264551 w 7776258"/>
              <a:gd name="connsiteY30" fmla="*/ 2048719 h 7940233"/>
              <a:gd name="connsiteX31" fmla="*/ 5171954 w 7776258"/>
              <a:gd name="connsiteY31" fmla="*/ 2118167 h 7940233"/>
              <a:gd name="connsiteX32" fmla="*/ 5148805 w 7776258"/>
              <a:gd name="connsiteY32" fmla="*/ 2152891 h 7940233"/>
              <a:gd name="connsiteX33" fmla="*/ 5137230 w 7776258"/>
              <a:gd name="connsiteY33" fmla="*/ 2222339 h 7940233"/>
              <a:gd name="connsiteX34" fmla="*/ 5090931 w 7776258"/>
              <a:gd name="connsiteY34" fmla="*/ 2280212 h 7940233"/>
              <a:gd name="connsiteX35" fmla="*/ 5021483 w 7776258"/>
              <a:gd name="connsiteY35" fmla="*/ 2326511 h 7940233"/>
              <a:gd name="connsiteX36" fmla="*/ 4871012 w 7776258"/>
              <a:gd name="connsiteY36" fmla="*/ 2361235 h 7940233"/>
              <a:gd name="connsiteX37" fmla="*/ 4789989 w 7776258"/>
              <a:gd name="connsiteY37" fmla="*/ 2384385 h 7940233"/>
              <a:gd name="connsiteX38" fmla="*/ 4755265 w 7776258"/>
              <a:gd name="connsiteY38" fmla="*/ 2395959 h 7940233"/>
              <a:gd name="connsiteX39" fmla="*/ 4604794 w 7776258"/>
              <a:gd name="connsiteY39" fmla="*/ 2419109 h 7940233"/>
              <a:gd name="connsiteX40" fmla="*/ 4570070 w 7776258"/>
              <a:gd name="connsiteY40" fmla="*/ 2430683 h 7940233"/>
              <a:gd name="connsiteX41" fmla="*/ 4489048 w 7776258"/>
              <a:gd name="connsiteY41" fmla="*/ 2453833 h 7940233"/>
              <a:gd name="connsiteX42" fmla="*/ 4419600 w 7776258"/>
              <a:gd name="connsiteY42" fmla="*/ 2488557 h 7940233"/>
              <a:gd name="connsiteX43" fmla="*/ 4361726 w 7776258"/>
              <a:gd name="connsiteY43" fmla="*/ 2534855 h 7940233"/>
              <a:gd name="connsiteX44" fmla="*/ 4292278 w 7776258"/>
              <a:gd name="connsiteY44" fmla="*/ 2615878 h 7940233"/>
              <a:gd name="connsiteX45" fmla="*/ 4280703 w 7776258"/>
              <a:gd name="connsiteY45" fmla="*/ 2650602 h 7940233"/>
              <a:gd name="connsiteX46" fmla="*/ 4269129 w 7776258"/>
              <a:gd name="connsiteY46" fmla="*/ 2720050 h 7940233"/>
              <a:gd name="connsiteX47" fmla="*/ 4234405 w 7776258"/>
              <a:gd name="connsiteY47" fmla="*/ 2801073 h 7940233"/>
              <a:gd name="connsiteX48" fmla="*/ 4164957 w 7776258"/>
              <a:gd name="connsiteY48" fmla="*/ 2835797 h 7940233"/>
              <a:gd name="connsiteX49" fmla="*/ 4072359 w 7776258"/>
              <a:gd name="connsiteY49" fmla="*/ 2916820 h 7940233"/>
              <a:gd name="connsiteX50" fmla="*/ 4060784 w 7776258"/>
              <a:gd name="connsiteY50" fmla="*/ 3055716 h 7940233"/>
              <a:gd name="connsiteX51" fmla="*/ 4049210 w 7776258"/>
              <a:gd name="connsiteY51" fmla="*/ 3090440 h 7940233"/>
              <a:gd name="connsiteX52" fmla="*/ 3991336 w 7776258"/>
              <a:gd name="connsiteY52" fmla="*/ 3148314 h 7940233"/>
              <a:gd name="connsiteX53" fmla="*/ 3956612 w 7776258"/>
              <a:gd name="connsiteY53" fmla="*/ 3217762 h 7940233"/>
              <a:gd name="connsiteX54" fmla="*/ 3887164 w 7776258"/>
              <a:gd name="connsiteY54" fmla="*/ 3287210 h 7940233"/>
              <a:gd name="connsiteX55" fmla="*/ 3864015 w 7776258"/>
              <a:gd name="connsiteY55" fmla="*/ 3356658 h 7940233"/>
              <a:gd name="connsiteX56" fmla="*/ 3852440 w 7776258"/>
              <a:gd name="connsiteY56" fmla="*/ 3391382 h 7940233"/>
              <a:gd name="connsiteX57" fmla="*/ 3840865 w 7776258"/>
              <a:gd name="connsiteY57" fmla="*/ 3460830 h 7940233"/>
              <a:gd name="connsiteX58" fmla="*/ 3817716 w 7776258"/>
              <a:gd name="connsiteY58" fmla="*/ 3507129 h 7940233"/>
              <a:gd name="connsiteX59" fmla="*/ 3771417 w 7776258"/>
              <a:gd name="connsiteY59" fmla="*/ 3565002 h 7940233"/>
              <a:gd name="connsiteX60" fmla="*/ 3748268 w 7776258"/>
              <a:gd name="connsiteY60" fmla="*/ 3611301 h 7940233"/>
              <a:gd name="connsiteX61" fmla="*/ 3736693 w 7776258"/>
              <a:gd name="connsiteY61" fmla="*/ 3646025 h 7940233"/>
              <a:gd name="connsiteX62" fmla="*/ 3713544 w 7776258"/>
              <a:gd name="connsiteY62" fmla="*/ 3680749 h 7940233"/>
              <a:gd name="connsiteX63" fmla="*/ 3736693 w 7776258"/>
              <a:gd name="connsiteY63" fmla="*/ 3831220 h 7940233"/>
              <a:gd name="connsiteX64" fmla="*/ 3759843 w 7776258"/>
              <a:gd name="connsiteY64" fmla="*/ 3877519 h 7940233"/>
              <a:gd name="connsiteX65" fmla="*/ 3782992 w 7776258"/>
              <a:gd name="connsiteY65" fmla="*/ 3946967 h 7940233"/>
              <a:gd name="connsiteX66" fmla="*/ 3794567 w 7776258"/>
              <a:gd name="connsiteY66" fmla="*/ 3981691 h 7940233"/>
              <a:gd name="connsiteX67" fmla="*/ 3782992 w 7776258"/>
              <a:gd name="connsiteY67" fmla="*/ 4247909 h 7940233"/>
              <a:gd name="connsiteX68" fmla="*/ 3759843 w 7776258"/>
              <a:gd name="connsiteY68" fmla="*/ 4282633 h 7940233"/>
              <a:gd name="connsiteX69" fmla="*/ 3748268 w 7776258"/>
              <a:gd name="connsiteY69" fmla="*/ 4328931 h 7940233"/>
              <a:gd name="connsiteX70" fmla="*/ 3701969 w 7776258"/>
              <a:gd name="connsiteY70" fmla="*/ 4409954 h 7940233"/>
              <a:gd name="connsiteX71" fmla="*/ 3690394 w 7776258"/>
              <a:gd name="connsiteY71" fmla="*/ 4444678 h 7940233"/>
              <a:gd name="connsiteX72" fmla="*/ 3644096 w 7776258"/>
              <a:gd name="connsiteY72" fmla="*/ 4548850 h 7940233"/>
              <a:gd name="connsiteX73" fmla="*/ 3632521 w 7776258"/>
              <a:gd name="connsiteY73" fmla="*/ 4583574 h 7940233"/>
              <a:gd name="connsiteX74" fmla="*/ 3620946 w 7776258"/>
              <a:gd name="connsiteY74" fmla="*/ 4618298 h 7940233"/>
              <a:gd name="connsiteX75" fmla="*/ 3597797 w 7776258"/>
              <a:gd name="connsiteY75" fmla="*/ 4653023 h 7940233"/>
              <a:gd name="connsiteX76" fmla="*/ 3586222 w 7776258"/>
              <a:gd name="connsiteY76" fmla="*/ 4687747 h 7940233"/>
              <a:gd name="connsiteX77" fmla="*/ 3563073 w 7776258"/>
              <a:gd name="connsiteY77" fmla="*/ 4734045 h 7940233"/>
              <a:gd name="connsiteX78" fmla="*/ 3551498 w 7776258"/>
              <a:gd name="connsiteY78" fmla="*/ 4826643 h 7940233"/>
              <a:gd name="connsiteX79" fmla="*/ 3539924 w 7776258"/>
              <a:gd name="connsiteY79" fmla="*/ 4861367 h 7940233"/>
              <a:gd name="connsiteX80" fmla="*/ 3551498 w 7776258"/>
              <a:gd name="connsiteY80" fmla="*/ 5034987 h 7940233"/>
              <a:gd name="connsiteX81" fmla="*/ 3574648 w 7776258"/>
              <a:gd name="connsiteY81" fmla="*/ 5104435 h 7940233"/>
              <a:gd name="connsiteX82" fmla="*/ 3586222 w 7776258"/>
              <a:gd name="connsiteY82" fmla="*/ 5139159 h 7940233"/>
              <a:gd name="connsiteX83" fmla="*/ 3609372 w 7776258"/>
              <a:gd name="connsiteY83" fmla="*/ 5185458 h 7940233"/>
              <a:gd name="connsiteX84" fmla="*/ 3644096 w 7776258"/>
              <a:gd name="connsiteY84" fmla="*/ 5301205 h 7940233"/>
              <a:gd name="connsiteX85" fmla="*/ 3655670 w 7776258"/>
              <a:gd name="connsiteY85" fmla="*/ 5370653 h 7940233"/>
              <a:gd name="connsiteX86" fmla="*/ 3667245 w 7776258"/>
              <a:gd name="connsiteY86" fmla="*/ 5416952 h 7940233"/>
              <a:gd name="connsiteX87" fmla="*/ 3678820 w 7776258"/>
              <a:gd name="connsiteY87" fmla="*/ 5474825 h 7940233"/>
              <a:gd name="connsiteX88" fmla="*/ 3701969 w 7776258"/>
              <a:gd name="connsiteY88" fmla="*/ 5555848 h 7940233"/>
              <a:gd name="connsiteX89" fmla="*/ 3725119 w 7776258"/>
              <a:gd name="connsiteY89" fmla="*/ 5578997 h 7940233"/>
              <a:gd name="connsiteX90" fmla="*/ 3736693 w 7776258"/>
              <a:gd name="connsiteY90" fmla="*/ 5613721 h 7940233"/>
              <a:gd name="connsiteX91" fmla="*/ 3725119 w 7776258"/>
              <a:gd name="connsiteY91" fmla="*/ 5822066 h 7940233"/>
              <a:gd name="connsiteX92" fmla="*/ 3713544 w 7776258"/>
              <a:gd name="connsiteY92" fmla="*/ 5856790 h 7940233"/>
              <a:gd name="connsiteX93" fmla="*/ 3690394 w 7776258"/>
              <a:gd name="connsiteY93" fmla="*/ 5914663 h 7940233"/>
              <a:gd name="connsiteX94" fmla="*/ 3667245 w 7776258"/>
              <a:gd name="connsiteY94" fmla="*/ 6018835 h 7940233"/>
              <a:gd name="connsiteX95" fmla="*/ 3632521 w 7776258"/>
              <a:gd name="connsiteY95" fmla="*/ 6053559 h 7940233"/>
              <a:gd name="connsiteX96" fmla="*/ 3620946 w 7776258"/>
              <a:gd name="connsiteY96" fmla="*/ 6099858 h 7940233"/>
              <a:gd name="connsiteX97" fmla="*/ 3609372 w 7776258"/>
              <a:gd name="connsiteY97" fmla="*/ 6134582 h 7940233"/>
              <a:gd name="connsiteX98" fmla="*/ 3632521 w 7776258"/>
              <a:gd name="connsiteY98" fmla="*/ 6308202 h 7940233"/>
              <a:gd name="connsiteX99" fmla="*/ 3644096 w 7776258"/>
              <a:gd name="connsiteY99" fmla="*/ 6342926 h 7940233"/>
              <a:gd name="connsiteX100" fmla="*/ 3678820 w 7776258"/>
              <a:gd name="connsiteY100" fmla="*/ 6389225 h 7940233"/>
              <a:gd name="connsiteX101" fmla="*/ 3690394 w 7776258"/>
              <a:gd name="connsiteY101" fmla="*/ 6435524 h 7940233"/>
              <a:gd name="connsiteX102" fmla="*/ 3713544 w 7776258"/>
              <a:gd name="connsiteY102" fmla="*/ 6470248 h 7940233"/>
              <a:gd name="connsiteX103" fmla="*/ 3725119 w 7776258"/>
              <a:gd name="connsiteY103" fmla="*/ 6539696 h 7940233"/>
              <a:gd name="connsiteX104" fmla="*/ 3736693 w 7776258"/>
              <a:gd name="connsiteY104" fmla="*/ 6724891 h 7940233"/>
              <a:gd name="connsiteX105" fmla="*/ 3759843 w 7776258"/>
              <a:gd name="connsiteY105" fmla="*/ 6863787 h 7940233"/>
              <a:gd name="connsiteX106" fmla="*/ 3713544 w 7776258"/>
              <a:gd name="connsiteY106" fmla="*/ 6967959 h 7940233"/>
              <a:gd name="connsiteX107" fmla="*/ 3725119 w 7776258"/>
              <a:gd name="connsiteY107" fmla="*/ 7037407 h 7940233"/>
              <a:gd name="connsiteX108" fmla="*/ 3748268 w 7776258"/>
              <a:gd name="connsiteY108" fmla="*/ 7072131 h 7940233"/>
              <a:gd name="connsiteX109" fmla="*/ 3759843 w 7776258"/>
              <a:gd name="connsiteY109" fmla="*/ 7187878 h 7940233"/>
              <a:gd name="connsiteX110" fmla="*/ 3782992 w 7776258"/>
              <a:gd name="connsiteY110" fmla="*/ 7280476 h 7940233"/>
              <a:gd name="connsiteX111" fmla="*/ 3806141 w 7776258"/>
              <a:gd name="connsiteY111" fmla="*/ 7361498 h 7940233"/>
              <a:gd name="connsiteX112" fmla="*/ 3794567 w 7776258"/>
              <a:gd name="connsiteY112" fmla="*/ 7477245 h 7940233"/>
              <a:gd name="connsiteX113" fmla="*/ 3678820 w 7776258"/>
              <a:gd name="connsiteY113" fmla="*/ 7511969 h 7940233"/>
              <a:gd name="connsiteX114" fmla="*/ 3644096 w 7776258"/>
              <a:gd name="connsiteY114" fmla="*/ 7535119 h 7940233"/>
              <a:gd name="connsiteX115" fmla="*/ 3620946 w 7776258"/>
              <a:gd name="connsiteY115" fmla="*/ 7558268 h 7940233"/>
              <a:gd name="connsiteX116" fmla="*/ 3586222 w 7776258"/>
              <a:gd name="connsiteY116" fmla="*/ 7569843 h 7940233"/>
              <a:gd name="connsiteX117" fmla="*/ 3574648 w 7776258"/>
              <a:gd name="connsiteY117" fmla="*/ 7604567 h 7940233"/>
              <a:gd name="connsiteX118" fmla="*/ 3470475 w 7776258"/>
              <a:gd name="connsiteY118" fmla="*/ 7650866 h 7940233"/>
              <a:gd name="connsiteX119" fmla="*/ 3366303 w 7776258"/>
              <a:gd name="connsiteY119" fmla="*/ 7708739 h 7940233"/>
              <a:gd name="connsiteX120" fmla="*/ 3331579 w 7776258"/>
              <a:gd name="connsiteY120" fmla="*/ 7812911 h 7940233"/>
              <a:gd name="connsiteX121" fmla="*/ 3320005 w 7776258"/>
              <a:gd name="connsiteY121" fmla="*/ 7847635 h 7940233"/>
              <a:gd name="connsiteX122" fmla="*/ 3296855 w 7776258"/>
              <a:gd name="connsiteY122" fmla="*/ 7870785 h 7940233"/>
              <a:gd name="connsiteX123" fmla="*/ 3285281 w 7776258"/>
              <a:gd name="connsiteY123" fmla="*/ 7928658 h 7940233"/>
              <a:gd name="connsiteX124" fmla="*/ 3250557 w 7776258"/>
              <a:gd name="connsiteY124" fmla="*/ 7940233 h 7940233"/>
              <a:gd name="connsiteX125" fmla="*/ 1120815 w 7776258"/>
              <a:gd name="connsiteY125" fmla="*/ 7940233 h 7940233"/>
              <a:gd name="connsiteX126" fmla="*/ 1109240 w 7776258"/>
              <a:gd name="connsiteY126" fmla="*/ 1134319 h 79402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</a:cxnLst>
            <a:rect l="l" t="t" r="r" b="b"/>
            <a:pathLst>
              <a:path w="7776258" h="7940233">
                <a:moveTo>
                  <a:pt x="1109240" y="1134319"/>
                </a:moveTo>
                <a:cubicBezTo>
                  <a:pt x="2218480" y="0"/>
                  <a:pt x="5553919" y="1134319"/>
                  <a:pt x="7776258" y="1134319"/>
                </a:cubicBezTo>
                <a:cubicBezTo>
                  <a:pt x="7756967" y="1169043"/>
                  <a:pt x="7738821" y="1204429"/>
                  <a:pt x="7718384" y="1238491"/>
                </a:cubicBezTo>
                <a:cubicBezTo>
                  <a:pt x="7704070" y="1262348"/>
                  <a:pt x="7695235" y="1292506"/>
                  <a:pt x="7672086" y="1307939"/>
                </a:cubicBezTo>
                <a:cubicBezTo>
                  <a:pt x="7614924" y="1346046"/>
                  <a:pt x="7659585" y="1322638"/>
                  <a:pt x="7579488" y="1342663"/>
                </a:cubicBezTo>
                <a:cubicBezTo>
                  <a:pt x="7491226" y="1364729"/>
                  <a:pt x="7606729" y="1344160"/>
                  <a:pt x="7498465" y="1365812"/>
                </a:cubicBezTo>
                <a:cubicBezTo>
                  <a:pt x="7421039" y="1381297"/>
                  <a:pt x="7390546" y="1380885"/>
                  <a:pt x="7301696" y="1388962"/>
                </a:cubicBezTo>
                <a:lnTo>
                  <a:pt x="7197524" y="1423686"/>
                </a:lnTo>
                <a:lnTo>
                  <a:pt x="7162800" y="1435261"/>
                </a:lnTo>
                <a:cubicBezTo>
                  <a:pt x="7151225" y="1439119"/>
                  <a:pt x="7138988" y="1441378"/>
                  <a:pt x="7128075" y="1446835"/>
                </a:cubicBezTo>
                <a:cubicBezTo>
                  <a:pt x="7112642" y="1454552"/>
                  <a:pt x="7097797" y="1463577"/>
                  <a:pt x="7081777" y="1469985"/>
                </a:cubicBezTo>
                <a:cubicBezTo>
                  <a:pt x="7059121" y="1479048"/>
                  <a:pt x="7035478" y="1485418"/>
                  <a:pt x="7012329" y="1493134"/>
                </a:cubicBezTo>
                <a:lnTo>
                  <a:pt x="6977605" y="1504709"/>
                </a:lnTo>
                <a:cubicBezTo>
                  <a:pt x="6937200" y="1545112"/>
                  <a:pt x="6964808" y="1524407"/>
                  <a:pt x="6885007" y="1551007"/>
                </a:cubicBezTo>
                <a:cubicBezTo>
                  <a:pt x="6803581" y="1578149"/>
                  <a:pt x="6904093" y="1542827"/>
                  <a:pt x="6803984" y="1585731"/>
                </a:cubicBezTo>
                <a:cubicBezTo>
                  <a:pt x="6792770" y="1590537"/>
                  <a:pt x="6781453" y="1596878"/>
                  <a:pt x="6769260" y="1597306"/>
                </a:cubicBezTo>
                <a:cubicBezTo>
                  <a:pt x="6561008" y="1604613"/>
                  <a:pt x="6352571" y="1605023"/>
                  <a:pt x="6144227" y="1608881"/>
                </a:cubicBezTo>
                <a:cubicBezTo>
                  <a:pt x="6128794" y="1612739"/>
                  <a:pt x="6112550" y="1614189"/>
                  <a:pt x="6097929" y="1620455"/>
                </a:cubicBezTo>
                <a:cubicBezTo>
                  <a:pt x="6085143" y="1625935"/>
                  <a:pt x="6075648" y="1637384"/>
                  <a:pt x="6063205" y="1643605"/>
                </a:cubicBezTo>
                <a:cubicBezTo>
                  <a:pt x="6052292" y="1649061"/>
                  <a:pt x="6040056" y="1651321"/>
                  <a:pt x="6028481" y="1655179"/>
                </a:cubicBezTo>
                <a:cubicBezTo>
                  <a:pt x="6016906" y="1662896"/>
                  <a:pt x="6006469" y="1672679"/>
                  <a:pt x="5993757" y="1678329"/>
                </a:cubicBezTo>
                <a:cubicBezTo>
                  <a:pt x="5912785" y="1714316"/>
                  <a:pt x="5938047" y="1692256"/>
                  <a:pt x="5854860" y="1713053"/>
                </a:cubicBezTo>
                <a:cubicBezTo>
                  <a:pt x="5831187" y="1718971"/>
                  <a:pt x="5809085" y="1730284"/>
                  <a:pt x="5785412" y="1736202"/>
                </a:cubicBezTo>
                <a:cubicBezTo>
                  <a:pt x="5752186" y="1744509"/>
                  <a:pt x="5697840" y="1756838"/>
                  <a:pt x="5669665" y="1770926"/>
                </a:cubicBezTo>
                <a:cubicBezTo>
                  <a:pt x="5654232" y="1778643"/>
                  <a:pt x="5640180" y="1790196"/>
                  <a:pt x="5623367" y="1794076"/>
                </a:cubicBezTo>
                <a:cubicBezTo>
                  <a:pt x="5589324" y="1801932"/>
                  <a:pt x="5553918" y="1801792"/>
                  <a:pt x="5519194" y="1805650"/>
                </a:cubicBezTo>
                <a:cubicBezTo>
                  <a:pt x="5503761" y="1809508"/>
                  <a:pt x="5486386" y="1808794"/>
                  <a:pt x="5472896" y="1817225"/>
                </a:cubicBezTo>
                <a:cubicBezTo>
                  <a:pt x="5454388" y="1828793"/>
                  <a:pt x="5426597" y="1863524"/>
                  <a:pt x="5426597" y="1863524"/>
                </a:cubicBezTo>
                <a:cubicBezTo>
                  <a:pt x="5418961" y="1894067"/>
                  <a:pt x="5417451" y="1922166"/>
                  <a:pt x="5391873" y="1944547"/>
                </a:cubicBezTo>
                <a:cubicBezTo>
                  <a:pt x="5370935" y="1962868"/>
                  <a:pt x="5342098" y="1971172"/>
                  <a:pt x="5322425" y="1990845"/>
                </a:cubicBezTo>
                <a:cubicBezTo>
                  <a:pt x="5303134" y="2010136"/>
                  <a:pt x="5287251" y="2033586"/>
                  <a:pt x="5264551" y="2048719"/>
                </a:cubicBezTo>
                <a:cubicBezTo>
                  <a:pt x="5232806" y="2069882"/>
                  <a:pt x="5196426" y="2087577"/>
                  <a:pt x="5171954" y="2118167"/>
                </a:cubicBezTo>
                <a:cubicBezTo>
                  <a:pt x="5163264" y="2129030"/>
                  <a:pt x="5156521" y="2141316"/>
                  <a:pt x="5148805" y="2152891"/>
                </a:cubicBezTo>
                <a:cubicBezTo>
                  <a:pt x="5144947" y="2176040"/>
                  <a:pt x="5144651" y="2200075"/>
                  <a:pt x="5137230" y="2222339"/>
                </a:cubicBezTo>
                <a:cubicBezTo>
                  <a:pt x="5132167" y="2237528"/>
                  <a:pt x="5104981" y="2269675"/>
                  <a:pt x="5090931" y="2280212"/>
                </a:cubicBezTo>
                <a:cubicBezTo>
                  <a:pt x="5068673" y="2296905"/>
                  <a:pt x="5047877" y="2317713"/>
                  <a:pt x="5021483" y="2326511"/>
                </a:cubicBezTo>
                <a:cubicBezTo>
                  <a:pt x="4926153" y="2358288"/>
                  <a:pt x="4976191" y="2346210"/>
                  <a:pt x="4871012" y="2361235"/>
                </a:cubicBezTo>
                <a:cubicBezTo>
                  <a:pt x="4787776" y="2388981"/>
                  <a:pt x="4891699" y="2355325"/>
                  <a:pt x="4789989" y="2384385"/>
                </a:cubicBezTo>
                <a:cubicBezTo>
                  <a:pt x="4778258" y="2387737"/>
                  <a:pt x="4767175" y="2393312"/>
                  <a:pt x="4755265" y="2395959"/>
                </a:cubicBezTo>
                <a:cubicBezTo>
                  <a:pt x="4726353" y="2402384"/>
                  <a:pt x="4630644" y="2415416"/>
                  <a:pt x="4604794" y="2419109"/>
                </a:cubicBezTo>
                <a:cubicBezTo>
                  <a:pt x="4593219" y="2422967"/>
                  <a:pt x="4581801" y="2427331"/>
                  <a:pt x="4570070" y="2430683"/>
                </a:cubicBezTo>
                <a:cubicBezTo>
                  <a:pt x="4552763" y="2435628"/>
                  <a:pt x="4507549" y="2444582"/>
                  <a:pt x="4489048" y="2453833"/>
                </a:cubicBezTo>
                <a:cubicBezTo>
                  <a:pt x="4399297" y="2498709"/>
                  <a:pt x="4506880" y="2459463"/>
                  <a:pt x="4419600" y="2488557"/>
                </a:cubicBezTo>
                <a:cubicBezTo>
                  <a:pt x="4340782" y="2567372"/>
                  <a:pt x="4463953" y="2447232"/>
                  <a:pt x="4361726" y="2534855"/>
                </a:cubicBezTo>
                <a:cubicBezTo>
                  <a:pt x="4336806" y="2556215"/>
                  <a:pt x="4307637" y="2585159"/>
                  <a:pt x="4292278" y="2615878"/>
                </a:cubicBezTo>
                <a:cubicBezTo>
                  <a:pt x="4286822" y="2626791"/>
                  <a:pt x="4284561" y="2639027"/>
                  <a:pt x="4280703" y="2650602"/>
                </a:cubicBezTo>
                <a:cubicBezTo>
                  <a:pt x="4276845" y="2673751"/>
                  <a:pt x="4273731" y="2697037"/>
                  <a:pt x="4269129" y="2720050"/>
                </a:cubicBezTo>
                <a:cubicBezTo>
                  <a:pt x="4262488" y="2753255"/>
                  <a:pt x="4259113" y="2776365"/>
                  <a:pt x="4234405" y="2801073"/>
                </a:cubicBezTo>
                <a:cubicBezTo>
                  <a:pt x="4211966" y="2823512"/>
                  <a:pt x="4193201" y="2826383"/>
                  <a:pt x="4164957" y="2835797"/>
                </a:cubicBezTo>
                <a:cubicBezTo>
                  <a:pt x="4083933" y="2889812"/>
                  <a:pt x="4110941" y="2858946"/>
                  <a:pt x="4072359" y="2916820"/>
                </a:cubicBezTo>
                <a:cubicBezTo>
                  <a:pt x="4068501" y="2963119"/>
                  <a:pt x="4066924" y="3009664"/>
                  <a:pt x="4060784" y="3055716"/>
                </a:cubicBezTo>
                <a:cubicBezTo>
                  <a:pt x="4059172" y="3067810"/>
                  <a:pt x="4056530" y="3080679"/>
                  <a:pt x="4049210" y="3090440"/>
                </a:cubicBezTo>
                <a:cubicBezTo>
                  <a:pt x="4032841" y="3112266"/>
                  <a:pt x="3991336" y="3148314"/>
                  <a:pt x="3991336" y="3148314"/>
                </a:cubicBezTo>
                <a:cubicBezTo>
                  <a:pt x="3980610" y="3180494"/>
                  <a:pt x="3980547" y="3190835"/>
                  <a:pt x="3956612" y="3217762"/>
                </a:cubicBezTo>
                <a:cubicBezTo>
                  <a:pt x="3934862" y="3242231"/>
                  <a:pt x="3887164" y="3287210"/>
                  <a:pt x="3887164" y="3287210"/>
                </a:cubicBezTo>
                <a:lnTo>
                  <a:pt x="3864015" y="3356658"/>
                </a:lnTo>
                <a:cubicBezTo>
                  <a:pt x="3860157" y="3368233"/>
                  <a:pt x="3854446" y="3379347"/>
                  <a:pt x="3852440" y="3391382"/>
                </a:cubicBezTo>
                <a:cubicBezTo>
                  <a:pt x="3848582" y="3414531"/>
                  <a:pt x="3847609" y="3438351"/>
                  <a:pt x="3840865" y="3460830"/>
                </a:cubicBezTo>
                <a:cubicBezTo>
                  <a:pt x="3835907" y="3477357"/>
                  <a:pt x="3826277" y="3492148"/>
                  <a:pt x="3817716" y="3507129"/>
                </a:cubicBezTo>
                <a:cubicBezTo>
                  <a:pt x="3798247" y="3541200"/>
                  <a:pt x="3796768" y="3539652"/>
                  <a:pt x="3771417" y="3565002"/>
                </a:cubicBezTo>
                <a:cubicBezTo>
                  <a:pt x="3763701" y="3580435"/>
                  <a:pt x="3755065" y="3595442"/>
                  <a:pt x="3748268" y="3611301"/>
                </a:cubicBezTo>
                <a:cubicBezTo>
                  <a:pt x="3743462" y="3622515"/>
                  <a:pt x="3742149" y="3635112"/>
                  <a:pt x="3736693" y="3646025"/>
                </a:cubicBezTo>
                <a:cubicBezTo>
                  <a:pt x="3730472" y="3658467"/>
                  <a:pt x="3721260" y="3669174"/>
                  <a:pt x="3713544" y="3680749"/>
                </a:cubicBezTo>
                <a:cubicBezTo>
                  <a:pt x="3719744" y="3742750"/>
                  <a:pt x="3714931" y="3780442"/>
                  <a:pt x="3736693" y="3831220"/>
                </a:cubicBezTo>
                <a:cubicBezTo>
                  <a:pt x="3743490" y="3847080"/>
                  <a:pt x="3753435" y="3861498"/>
                  <a:pt x="3759843" y="3877519"/>
                </a:cubicBezTo>
                <a:cubicBezTo>
                  <a:pt x="3768906" y="3900175"/>
                  <a:pt x="3775276" y="3923818"/>
                  <a:pt x="3782992" y="3946967"/>
                </a:cubicBezTo>
                <a:lnTo>
                  <a:pt x="3794567" y="3981691"/>
                </a:lnTo>
                <a:cubicBezTo>
                  <a:pt x="3790709" y="4070430"/>
                  <a:pt x="3793173" y="4159671"/>
                  <a:pt x="3782992" y="4247909"/>
                </a:cubicBezTo>
                <a:cubicBezTo>
                  <a:pt x="3781397" y="4261728"/>
                  <a:pt x="3765323" y="4269847"/>
                  <a:pt x="3759843" y="4282633"/>
                </a:cubicBezTo>
                <a:cubicBezTo>
                  <a:pt x="3753577" y="4297254"/>
                  <a:pt x="3753854" y="4314036"/>
                  <a:pt x="3748268" y="4328931"/>
                </a:cubicBezTo>
                <a:cubicBezTo>
                  <a:pt x="3717827" y="4410105"/>
                  <a:pt x="3735553" y="4342787"/>
                  <a:pt x="3701969" y="4409954"/>
                </a:cubicBezTo>
                <a:cubicBezTo>
                  <a:pt x="3696513" y="4420867"/>
                  <a:pt x="3695850" y="4433765"/>
                  <a:pt x="3690394" y="4444678"/>
                </a:cubicBezTo>
                <a:cubicBezTo>
                  <a:pt x="3635368" y="4554731"/>
                  <a:pt x="3703818" y="4369683"/>
                  <a:pt x="3644096" y="4548850"/>
                </a:cubicBezTo>
                <a:lnTo>
                  <a:pt x="3632521" y="4583574"/>
                </a:lnTo>
                <a:cubicBezTo>
                  <a:pt x="3628663" y="4595149"/>
                  <a:pt x="3627714" y="4608146"/>
                  <a:pt x="3620946" y="4618298"/>
                </a:cubicBezTo>
                <a:cubicBezTo>
                  <a:pt x="3613230" y="4629873"/>
                  <a:pt x="3604018" y="4640580"/>
                  <a:pt x="3597797" y="4653023"/>
                </a:cubicBezTo>
                <a:cubicBezTo>
                  <a:pt x="3592341" y="4663936"/>
                  <a:pt x="3591028" y="4676533"/>
                  <a:pt x="3586222" y="4687747"/>
                </a:cubicBezTo>
                <a:cubicBezTo>
                  <a:pt x="3579425" y="4703606"/>
                  <a:pt x="3570789" y="4718612"/>
                  <a:pt x="3563073" y="4734045"/>
                </a:cubicBezTo>
                <a:cubicBezTo>
                  <a:pt x="3559215" y="4764911"/>
                  <a:pt x="3557062" y="4796039"/>
                  <a:pt x="3551498" y="4826643"/>
                </a:cubicBezTo>
                <a:cubicBezTo>
                  <a:pt x="3549316" y="4838647"/>
                  <a:pt x="3539924" y="4849166"/>
                  <a:pt x="3539924" y="4861367"/>
                </a:cubicBezTo>
                <a:cubicBezTo>
                  <a:pt x="3539924" y="4919369"/>
                  <a:pt x="3543295" y="4977568"/>
                  <a:pt x="3551498" y="5034987"/>
                </a:cubicBezTo>
                <a:cubicBezTo>
                  <a:pt x="3554949" y="5059143"/>
                  <a:pt x="3566932" y="5081286"/>
                  <a:pt x="3574648" y="5104435"/>
                </a:cubicBezTo>
                <a:cubicBezTo>
                  <a:pt x="3578506" y="5116010"/>
                  <a:pt x="3580766" y="5128246"/>
                  <a:pt x="3586222" y="5139159"/>
                </a:cubicBezTo>
                <a:cubicBezTo>
                  <a:pt x="3593939" y="5154592"/>
                  <a:pt x="3602964" y="5169437"/>
                  <a:pt x="3609372" y="5185458"/>
                </a:cubicBezTo>
                <a:cubicBezTo>
                  <a:pt x="3621180" y="5214979"/>
                  <a:pt x="3637275" y="5267101"/>
                  <a:pt x="3644096" y="5301205"/>
                </a:cubicBezTo>
                <a:cubicBezTo>
                  <a:pt x="3648698" y="5324218"/>
                  <a:pt x="3651068" y="5347640"/>
                  <a:pt x="3655670" y="5370653"/>
                </a:cubicBezTo>
                <a:cubicBezTo>
                  <a:pt x="3658790" y="5386252"/>
                  <a:pt x="3663794" y="5401423"/>
                  <a:pt x="3667245" y="5416952"/>
                </a:cubicBezTo>
                <a:cubicBezTo>
                  <a:pt x="3671513" y="5436157"/>
                  <a:pt x="3674552" y="5455620"/>
                  <a:pt x="3678820" y="5474825"/>
                </a:cubicBezTo>
                <a:cubicBezTo>
                  <a:pt x="3680601" y="5482841"/>
                  <a:pt x="3695143" y="5544472"/>
                  <a:pt x="3701969" y="5555848"/>
                </a:cubicBezTo>
                <a:cubicBezTo>
                  <a:pt x="3707584" y="5565206"/>
                  <a:pt x="3717402" y="5571281"/>
                  <a:pt x="3725119" y="5578997"/>
                </a:cubicBezTo>
                <a:cubicBezTo>
                  <a:pt x="3728977" y="5590572"/>
                  <a:pt x="3736693" y="5601520"/>
                  <a:pt x="3736693" y="5613721"/>
                </a:cubicBezTo>
                <a:cubicBezTo>
                  <a:pt x="3736693" y="5683276"/>
                  <a:pt x="3731713" y="5752824"/>
                  <a:pt x="3725119" y="5822066"/>
                </a:cubicBezTo>
                <a:cubicBezTo>
                  <a:pt x="3723962" y="5834212"/>
                  <a:pt x="3717828" y="5845366"/>
                  <a:pt x="3713544" y="5856790"/>
                </a:cubicBezTo>
                <a:cubicBezTo>
                  <a:pt x="3706248" y="5876244"/>
                  <a:pt x="3698111" y="5895372"/>
                  <a:pt x="3690394" y="5914663"/>
                </a:cubicBezTo>
                <a:cubicBezTo>
                  <a:pt x="3689694" y="5918164"/>
                  <a:pt x="3672276" y="6010031"/>
                  <a:pt x="3667245" y="6018835"/>
                </a:cubicBezTo>
                <a:cubicBezTo>
                  <a:pt x="3659124" y="6033047"/>
                  <a:pt x="3644096" y="6041984"/>
                  <a:pt x="3632521" y="6053559"/>
                </a:cubicBezTo>
                <a:cubicBezTo>
                  <a:pt x="3628663" y="6068992"/>
                  <a:pt x="3625316" y="6084562"/>
                  <a:pt x="3620946" y="6099858"/>
                </a:cubicBezTo>
                <a:cubicBezTo>
                  <a:pt x="3617594" y="6111589"/>
                  <a:pt x="3609372" y="6122381"/>
                  <a:pt x="3609372" y="6134582"/>
                </a:cubicBezTo>
                <a:cubicBezTo>
                  <a:pt x="3609372" y="6202852"/>
                  <a:pt x="3615468" y="6248518"/>
                  <a:pt x="3632521" y="6308202"/>
                </a:cubicBezTo>
                <a:cubicBezTo>
                  <a:pt x="3635873" y="6319933"/>
                  <a:pt x="3638043" y="6332333"/>
                  <a:pt x="3644096" y="6342926"/>
                </a:cubicBezTo>
                <a:cubicBezTo>
                  <a:pt x="3653667" y="6359675"/>
                  <a:pt x="3667245" y="6373792"/>
                  <a:pt x="3678820" y="6389225"/>
                </a:cubicBezTo>
                <a:cubicBezTo>
                  <a:pt x="3682678" y="6404658"/>
                  <a:pt x="3684128" y="6420902"/>
                  <a:pt x="3690394" y="6435524"/>
                </a:cubicBezTo>
                <a:cubicBezTo>
                  <a:pt x="3695874" y="6448310"/>
                  <a:pt x="3709145" y="6457051"/>
                  <a:pt x="3713544" y="6470248"/>
                </a:cubicBezTo>
                <a:cubicBezTo>
                  <a:pt x="3720966" y="6492512"/>
                  <a:pt x="3721261" y="6516547"/>
                  <a:pt x="3725119" y="6539696"/>
                </a:cubicBezTo>
                <a:cubicBezTo>
                  <a:pt x="3728977" y="6601428"/>
                  <a:pt x="3731761" y="6663236"/>
                  <a:pt x="3736693" y="6724891"/>
                </a:cubicBezTo>
                <a:cubicBezTo>
                  <a:pt x="3744854" y="6826906"/>
                  <a:pt x="3738882" y="6800906"/>
                  <a:pt x="3759843" y="6863787"/>
                </a:cubicBezTo>
                <a:cubicBezTo>
                  <a:pt x="3732294" y="6946432"/>
                  <a:pt x="3750228" y="6912932"/>
                  <a:pt x="3713544" y="6967959"/>
                </a:cubicBezTo>
                <a:cubicBezTo>
                  <a:pt x="3717402" y="6991108"/>
                  <a:pt x="3717698" y="7015143"/>
                  <a:pt x="3725119" y="7037407"/>
                </a:cubicBezTo>
                <a:cubicBezTo>
                  <a:pt x="3729518" y="7050604"/>
                  <a:pt x="3745140" y="7058576"/>
                  <a:pt x="3748268" y="7072131"/>
                </a:cubicBezTo>
                <a:cubicBezTo>
                  <a:pt x="3756987" y="7109913"/>
                  <a:pt x="3753468" y="7149631"/>
                  <a:pt x="3759843" y="7187878"/>
                </a:cubicBezTo>
                <a:cubicBezTo>
                  <a:pt x="3765073" y="7219261"/>
                  <a:pt x="3775276" y="7249610"/>
                  <a:pt x="3782992" y="7280476"/>
                </a:cubicBezTo>
                <a:cubicBezTo>
                  <a:pt x="3797524" y="7338603"/>
                  <a:pt x="3789539" y="7311688"/>
                  <a:pt x="3806141" y="7361498"/>
                </a:cubicBezTo>
                <a:cubicBezTo>
                  <a:pt x="3802283" y="7400080"/>
                  <a:pt x="3806828" y="7440460"/>
                  <a:pt x="3794567" y="7477245"/>
                </a:cubicBezTo>
                <a:cubicBezTo>
                  <a:pt x="3784039" y="7508830"/>
                  <a:pt x="3681645" y="7511565"/>
                  <a:pt x="3678820" y="7511969"/>
                </a:cubicBezTo>
                <a:cubicBezTo>
                  <a:pt x="3667245" y="7519686"/>
                  <a:pt x="3654959" y="7526429"/>
                  <a:pt x="3644096" y="7535119"/>
                </a:cubicBezTo>
                <a:cubicBezTo>
                  <a:pt x="3635575" y="7541936"/>
                  <a:pt x="3630304" y="7552653"/>
                  <a:pt x="3620946" y="7558268"/>
                </a:cubicBezTo>
                <a:cubicBezTo>
                  <a:pt x="3610484" y="7564545"/>
                  <a:pt x="3597797" y="7565985"/>
                  <a:pt x="3586222" y="7569843"/>
                </a:cubicBezTo>
                <a:cubicBezTo>
                  <a:pt x="3582364" y="7581418"/>
                  <a:pt x="3582270" y="7595040"/>
                  <a:pt x="3574648" y="7604567"/>
                </a:cubicBezTo>
                <a:cubicBezTo>
                  <a:pt x="3547728" y="7638218"/>
                  <a:pt x="3503817" y="7628638"/>
                  <a:pt x="3470475" y="7650866"/>
                </a:cubicBezTo>
                <a:cubicBezTo>
                  <a:pt x="3390875" y="7703932"/>
                  <a:pt x="3427421" y="7688366"/>
                  <a:pt x="3366303" y="7708739"/>
                </a:cubicBezTo>
                <a:lnTo>
                  <a:pt x="3331579" y="7812911"/>
                </a:lnTo>
                <a:cubicBezTo>
                  <a:pt x="3327721" y="7824486"/>
                  <a:pt x="3328632" y="7839008"/>
                  <a:pt x="3320005" y="7847635"/>
                </a:cubicBezTo>
                <a:lnTo>
                  <a:pt x="3296855" y="7870785"/>
                </a:lnTo>
                <a:cubicBezTo>
                  <a:pt x="3292997" y="7890076"/>
                  <a:pt x="3296194" y="7912289"/>
                  <a:pt x="3285281" y="7928658"/>
                </a:cubicBezTo>
                <a:cubicBezTo>
                  <a:pt x="3278513" y="7938810"/>
                  <a:pt x="3250557" y="7940233"/>
                  <a:pt x="3250557" y="7940233"/>
                </a:cubicBezTo>
                <a:lnTo>
                  <a:pt x="1120815" y="7940233"/>
                </a:lnTo>
                <a:cubicBezTo>
                  <a:pt x="1116957" y="5671595"/>
                  <a:pt x="0" y="2268638"/>
                  <a:pt x="1109240" y="1134319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sz="1600"/>
          </a:p>
        </p:txBody>
      </p:sp>
      <p:sp>
        <p:nvSpPr>
          <p:cNvPr id="11" name="Figura a mano libera 10"/>
          <p:cNvSpPr/>
          <p:nvPr/>
        </p:nvSpPr>
        <p:spPr>
          <a:xfrm>
            <a:off x="4572000" y="1700808"/>
            <a:ext cx="4766210" cy="5378333"/>
          </a:xfrm>
          <a:custGeom>
            <a:avLst/>
            <a:gdLst>
              <a:gd name="connsiteX0" fmla="*/ 4815069 w 4838218"/>
              <a:gd name="connsiteY0" fmla="*/ 243069 h 5162309"/>
              <a:gd name="connsiteX1" fmla="*/ 4815069 w 4838218"/>
              <a:gd name="connsiteY1" fmla="*/ 5116010 h 5162309"/>
              <a:gd name="connsiteX2" fmla="*/ 0 w 4838218"/>
              <a:gd name="connsiteY2" fmla="*/ 5162309 h 5162309"/>
              <a:gd name="connsiteX3" fmla="*/ 57874 w 4838218"/>
              <a:gd name="connsiteY3" fmla="*/ 5011838 h 5162309"/>
              <a:gd name="connsiteX4" fmla="*/ 92598 w 4838218"/>
              <a:gd name="connsiteY4" fmla="*/ 4977114 h 5162309"/>
              <a:gd name="connsiteX5" fmla="*/ 115747 w 4838218"/>
              <a:gd name="connsiteY5" fmla="*/ 4942390 h 5162309"/>
              <a:gd name="connsiteX6" fmla="*/ 150471 w 4838218"/>
              <a:gd name="connsiteY6" fmla="*/ 4907666 h 5162309"/>
              <a:gd name="connsiteX7" fmla="*/ 173620 w 4838218"/>
              <a:gd name="connsiteY7" fmla="*/ 4872942 h 5162309"/>
              <a:gd name="connsiteX8" fmla="*/ 243069 w 4838218"/>
              <a:gd name="connsiteY8" fmla="*/ 4803494 h 5162309"/>
              <a:gd name="connsiteX9" fmla="*/ 277793 w 4838218"/>
              <a:gd name="connsiteY9" fmla="*/ 4768770 h 5162309"/>
              <a:gd name="connsiteX10" fmla="*/ 335666 w 4838218"/>
              <a:gd name="connsiteY10" fmla="*/ 4687747 h 5162309"/>
              <a:gd name="connsiteX11" fmla="*/ 358815 w 4838218"/>
              <a:gd name="connsiteY11" fmla="*/ 4606724 h 5162309"/>
              <a:gd name="connsiteX12" fmla="*/ 381965 w 4838218"/>
              <a:gd name="connsiteY12" fmla="*/ 4537276 h 5162309"/>
              <a:gd name="connsiteX13" fmla="*/ 405114 w 4838218"/>
              <a:gd name="connsiteY13" fmla="*/ 4444679 h 5162309"/>
              <a:gd name="connsiteX14" fmla="*/ 416689 w 4838218"/>
              <a:gd name="connsiteY14" fmla="*/ 4398380 h 5162309"/>
              <a:gd name="connsiteX15" fmla="*/ 439838 w 4838218"/>
              <a:gd name="connsiteY15" fmla="*/ 4328932 h 5162309"/>
              <a:gd name="connsiteX16" fmla="*/ 451413 w 4838218"/>
              <a:gd name="connsiteY16" fmla="*/ 4294208 h 5162309"/>
              <a:gd name="connsiteX17" fmla="*/ 462988 w 4838218"/>
              <a:gd name="connsiteY17" fmla="*/ 4247909 h 5162309"/>
              <a:gd name="connsiteX18" fmla="*/ 474562 w 4838218"/>
              <a:gd name="connsiteY18" fmla="*/ 3970117 h 5162309"/>
              <a:gd name="connsiteX19" fmla="*/ 497712 w 4838218"/>
              <a:gd name="connsiteY19" fmla="*/ 3935393 h 5162309"/>
              <a:gd name="connsiteX20" fmla="*/ 520861 w 4838218"/>
              <a:gd name="connsiteY20" fmla="*/ 3865945 h 5162309"/>
              <a:gd name="connsiteX21" fmla="*/ 532436 w 4838218"/>
              <a:gd name="connsiteY21" fmla="*/ 3831221 h 5162309"/>
              <a:gd name="connsiteX22" fmla="*/ 544010 w 4838218"/>
              <a:gd name="connsiteY22" fmla="*/ 3796497 h 5162309"/>
              <a:gd name="connsiteX23" fmla="*/ 567160 w 4838218"/>
              <a:gd name="connsiteY23" fmla="*/ 3773347 h 5162309"/>
              <a:gd name="connsiteX24" fmla="*/ 590309 w 4838218"/>
              <a:gd name="connsiteY24" fmla="*/ 3727048 h 5162309"/>
              <a:gd name="connsiteX25" fmla="*/ 601884 w 4838218"/>
              <a:gd name="connsiteY25" fmla="*/ 3692324 h 5162309"/>
              <a:gd name="connsiteX26" fmla="*/ 636608 w 4838218"/>
              <a:gd name="connsiteY26" fmla="*/ 3622876 h 5162309"/>
              <a:gd name="connsiteX27" fmla="*/ 671332 w 4838218"/>
              <a:gd name="connsiteY27" fmla="*/ 3507129 h 5162309"/>
              <a:gd name="connsiteX28" fmla="*/ 682907 w 4838218"/>
              <a:gd name="connsiteY28" fmla="*/ 3472405 h 5162309"/>
              <a:gd name="connsiteX29" fmla="*/ 694481 w 4838218"/>
              <a:gd name="connsiteY29" fmla="*/ 3437681 h 5162309"/>
              <a:gd name="connsiteX30" fmla="*/ 717631 w 4838218"/>
              <a:gd name="connsiteY30" fmla="*/ 3391383 h 5162309"/>
              <a:gd name="connsiteX31" fmla="*/ 740780 w 4838218"/>
              <a:gd name="connsiteY31" fmla="*/ 3356659 h 5162309"/>
              <a:gd name="connsiteX32" fmla="*/ 752355 w 4838218"/>
              <a:gd name="connsiteY32" fmla="*/ 3321935 h 5162309"/>
              <a:gd name="connsiteX33" fmla="*/ 810228 w 4838218"/>
              <a:gd name="connsiteY33" fmla="*/ 3275636 h 5162309"/>
              <a:gd name="connsiteX34" fmla="*/ 856527 w 4838218"/>
              <a:gd name="connsiteY34" fmla="*/ 3206188 h 5162309"/>
              <a:gd name="connsiteX35" fmla="*/ 902826 w 4838218"/>
              <a:gd name="connsiteY35" fmla="*/ 3113590 h 5162309"/>
              <a:gd name="connsiteX36" fmla="*/ 972274 w 4838218"/>
              <a:gd name="connsiteY36" fmla="*/ 3044142 h 5162309"/>
              <a:gd name="connsiteX37" fmla="*/ 1030147 w 4838218"/>
              <a:gd name="connsiteY37" fmla="*/ 2974694 h 5162309"/>
              <a:gd name="connsiteX38" fmla="*/ 1064871 w 4838218"/>
              <a:gd name="connsiteY38" fmla="*/ 2951545 h 5162309"/>
              <a:gd name="connsiteX39" fmla="*/ 1122745 w 4838218"/>
              <a:gd name="connsiteY39" fmla="*/ 2905246 h 5162309"/>
              <a:gd name="connsiteX40" fmla="*/ 1192193 w 4838218"/>
              <a:gd name="connsiteY40" fmla="*/ 2882097 h 5162309"/>
              <a:gd name="connsiteX41" fmla="*/ 1226917 w 4838218"/>
              <a:gd name="connsiteY41" fmla="*/ 2870522 h 5162309"/>
              <a:gd name="connsiteX42" fmla="*/ 1307939 w 4838218"/>
              <a:gd name="connsiteY42" fmla="*/ 2847372 h 5162309"/>
              <a:gd name="connsiteX43" fmla="*/ 1365813 w 4838218"/>
              <a:gd name="connsiteY43" fmla="*/ 2801074 h 5162309"/>
              <a:gd name="connsiteX44" fmla="*/ 1446836 w 4838218"/>
              <a:gd name="connsiteY44" fmla="*/ 2766350 h 5162309"/>
              <a:gd name="connsiteX45" fmla="*/ 1551008 w 4838218"/>
              <a:gd name="connsiteY45" fmla="*/ 2708476 h 5162309"/>
              <a:gd name="connsiteX46" fmla="*/ 1932972 w 4838218"/>
              <a:gd name="connsiteY46" fmla="*/ 2696902 h 5162309"/>
              <a:gd name="connsiteX47" fmla="*/ 1979271 w 4838218"/>
              <a:gd name="connsiteY47" fmla="*/ 2685327 h 5162309"/>
              <a:gd name="connsiteX48" fmla="*/ 2013995 w 4838218"/>
              <a:gd name="connsiteY48" fmla="*/ 2673752 h 5162309"/>
              <a:gd name="connsiteX49" fmla="*/ 2141317 w 4838218"/>
              <a:gd name="connsiteY49" fmla="*/ 2650603 h 5162309"/>
              <a:gd name="connsiteX50" fmla="*/ 2210765 w 4838218"/>
              <a:gd name="connsiteY50" fmla="*/ 2627453 h 5162309"/>
              <a:gd name="connsiteX51" fmla="*/ 2245489 w 4838218"/>
              <a:gd name="connsiteY51" fmla="*/ 2615879 h 5162309"/>
              <a:gd name="connsiteX52" fmla="*/ 2280213 w 4838218"/>
              <a:gd name="connsiteY52" fmla="*/ 2604304 h 5162309"/>
              <a:gd name="connsiteX53" fmla="*/ 2361236 w 4838218"/>
              <a:gd name="connsiteY53" fmla="*/ 2569580 h 5162309"/>
              <a:gd name="connsiteX54" fmla="*/ 2395960 w 4838218"/>
              <a:gd name="connsiteY54" fmla="*/ 2534856 h 5162309"/>
              <a:gd name="connsiteX55" fmla="*/ 2430684 w 4838218"/>
              <a:gd name="connsiteY55" fmla="*/ 2523281 h 5162309"/>
              <a:gd name="connsiteX56" fmla="*/ 2476983 w 4838218"/>
              <a:gd name="connsiteY56" fmla="*/ 2500132 h 5162309"/>
              <a:gd name="connsiteX57" fmla="*/ 2558005 w 4838218"/>
              <a:gd name="connsiteY57" fmla="*/ 2395960 h 5162309"/>
              <a:gd name="connsiteX58" fmla="*/ 2569580 w 4838218"/>
              <a:gd name="connsiteY58" fmla="*/ 2245489 h 5162309"/>
              <a:gd name="connsiteX59" fmla="*/ 2581155 w 4838218"/>
              <a:gd name="connsiteY59" fmla="*/ 2176041 h 5162309"/>
              <a:gd name="connsiteX60" fmla="*/ 2569580 w 4838218"/>
              <a:gd name="connsiteY60" fmla="*/ 1967697 h 5162309"/>
              <a:gd name="connsiteX61" fmla="*/ 2604304 w 4838218"/>
              <a:gd name="connsiteY61" fmla="*/ 1782502 h 5162309"/>
              <a:gd name="connsiteX62" fmla="*/ 2627453 w 4838218"/>
              <a:gd name="connsiteY62" fmla="*/ 1713053 h 5162309"/>
              <a:gd name="connsiteX63" fmla="*/ 2639028 w 4838218"/>
              <a:gd name="connsiteY63" fmla="*/ 1562583 h 5162309"/>
              <a:gd name="connsiteX64" fmla="*/ 2650603 w 4838218"/>
              <a:gd name="connsiteY64" fmla="*/ 1331089 h 5162309"/>
              <a:gd name="connsiteX65" fmla="*/ 2662177 w 4838218"/>
              <a:gd name="connsiteY65" fmla="*/ 1284790 h 5162309"/>
              <a:gd name="connsiteX66" fmla="*/ 2685327 w 4838218"/>
              <a:gd name="connsiteY66" fmla="*/ 1250066 h 5162309"/>
              <a:gd name="connsiteX67" fmla="*/ 2708476 w 4838218"/>
              <a:gd name="connsiteY67" fmla="*/ 1180618 h 5162309"/>
              <a:gd name="connsiteX68" fmla="*/ 2731626 w 4838218"/>
              <a:gd name="connsiteY68" fmla="*/ 1099595 h 5162309"/>
              <a:gd name="connsiteX69" fmla="*/ 2777924 w 4838218"/>
              <a:gd name="connsiteY69" fmla="*/ 1030147 h 5162309"/>
              <a:gd name="connsiteX70" fmla="*/ 2801074 w 4838218"/>
              <a:gd name="connsiteY70" fmla="*/ 995423 h 5162309"/>
              <a:gd name="connsiteX71" fmla="*/ 2835798 w 4838218"/>
              <a:gd name="connsiteY71" fmla="*/ 949124 h 5162309"/>
              <a:gd name="connsiteX72" fmla="*/ 2882096 w 4838218"/>
              <a:gd name="connsiteY72" fmla="*/ 879676 h 5162309"/>
              <a:gd name="connsiteX73" fmla="*/ 2905246 w 4838218"/>
              <a:gd name="connsiteY73" fmla="*/ 844952 h 5162309"/>
              <a:gd name="connsiteX74" fmla="*/ 2928395 w 4838218"/>
              <a:gd name="connsiteY74" fmla="*/ 810228 h 5162309"/>
              <a:gd name="connsiteX75" fmla="*/ 2951545 w 4838218"/>
              <a:gd name="connsiteY75" fmla="*/ 787079 h 5162309"/>
              <a:gd name="connsiteX76" fmla="*/ 2986269 w 4838218"/>
              <a:gd name="connsiteY76" fmla="*/ 729205 h 5162309"/>
              <a:gd name="connsiteX77" fmla="*/ 3090441 w 4838218"/>
              <a:gd name="connsiteY77" fmla="*/ 601884 h 5162309"/>
              <a:gd name="connsiteX78" fmla="*/ 3159889 w 4838218"/>
              <a:gd name="connsiteY78" fmla="*/ 555585 h 5162309"/>
              <a:gd name="connsiteX79" fmla="*/ 3194613 w 4838218"/>
              <a:gd name="connsiteY79" fmla="*/ 532436 h 5162309"/>
              <a:gd name="connsiteX80" fmla="*/ 3252486 w 4838218"/>
              <a:gd name="connsiteY80" fmla="*/ 486137 h 5162309"/>
              <a:gd name="connsiteX81" fmla="*/ 3333509 w 4838218"/>
              <a:gd name="connsiteY81" fmla="*/ 462988 h 5162309"/>
              <a:gd name="connsiteX82" fmla="*/ 3402957 w 4838218"/>
              <a:gd name="connsiteY82" fmla="*/ 439838 h 5162309"/>
              <a:gd name="connsiteX83" fmla="*/ 3483980 w 4838218"/>
              <a:gd name="connsiteY83" fmla="*/ 393540 h 5162309"/>
              <a:gd name="connsiteX84" fmla="*/ 3588152 w 4838218"/>
              <a:gd name="connsiteY84" fmla="*/ 370390 h 5162309"/>
              <a:gd name="connsiteX85" fmla="*/ 3669175 w 4838218"/>
              <a:gd name="connsiteY85" fmla="*/ 324091 h 5162309"/>
              <a:gd name="connsiteX86" fmla="*/ 3715474 w 4838218"/>
              <a:gd name="connsiteY86" fmla="*/ 300942 h 5162309"/>
              <a:gd name="connsiteX87" fmla="*/ 3819646 w 4838218"/>
              <a:gd name="connsiteY87" fmla="*/ 219919 h 5162309"/>
              <a:gd name="connsiteX88" fmla="*/ 3854370 w 4838218"/>
              <a:gd name="connsiteY88" fmla="*/ 196770 h 5162309"/>
              <a:gd name="connsiteX89" fmla="*/ 3889094 w 4838218"/>
              <a:gd name="connsiteY89" fmla="*/ 185195 h 5162309"/>
              <a:gd name="connsiteX90" fmla="*/ 3923818 w 4838218"/>
              <a:gd name="connsiteY90" fmla="*/ 162046 h 5162309"/>
              <a:gd name="connsiteX91" fmla="*/ 3970117 w 4838218"/>
              <a:gd name="connsiteY91" fmla="*/ 138897 h 5162309"/>
              <a:gd name="connsiteX92" fmla="*/ 4027990 w 4838218"/>
              <a:gd name="connsiteY92" fmla="*/ 92598 h 5162309"/>
              <a:gd name="connsiteX93" fmla="*/ 4085864 w 4838218"/>
              <a:gd name="connsiteY93" fmla="*/ 57874 h 5162309"/>
              <a:gd name="connsiteX94" fmla="*/ 4456253 w 4838218"/>
              <a:gd name="connsiteY94" fmla="*/ 92598 h 5162309"/>
              <a:gd name="connsiteX95" fmla="*/ 4606724 w 4838218"/>
              <a:gd name="connsiteY95" fmla="*/ 81023 h 5162309"/>
              <a:gd name="connsiteX96" fmla="*/ 4676172 w 4838218"/>
              <a:gd name="connsiteY96" fmla="*/ 34724 h 5162309"/>
              <a:gd name="connsiteX97" fmla="*/ 4757195 w 4838218"/>
              <a:gd name="connsiteY97" fmla="*/ 0 h 5162309"/>
              <a:gd name="connsiteX98" fmla="*/ 4803494 w 4838218"/>
              <a:gd name="connsiteY98" fmla="*/ 92598 h 5162309"/>
              <a:gd name="connsiteX99" fmla="*/ 4803494 w 4838218"/>
              <a:gd name="connsiteY99" fmla="*/ 92598 h 5162309"/>
              <a:gd name="connsiteX100" fmla="*/ 4838218 w 4838218"/>
              <a:gd name="connsiteY100" fmla="*/ 162046 h 5162309"/>
              <a:gd name="connsiteX101" fmla="*/ 4826643 w 4838218"/>
              <a:gd name="connsiteY101" fmla="*/ 231494 h 5162309"/>
              <a:gd name="connsiteX102" fmla="*/ 4815069 w 4838218"/>
              <a:gd name="connsiteY102" fmla="*/ 243069 h 51623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</a:cxnLst>
            <a:rect l="l" t="t" r="r" b="b"/>
            <a:pathLst>
              <a:path w="4838218" h="5162309">
                <a:moveTo>
                  <a:pt x="4815069" y="243069"/>
                </a:moveTo>
                <a:lnTo>
                  <a:pt x="4815069" y="5116010"/>
                </a:lnTo>
                <a:lnTo>
                  <a:pt x="0" y="5162309"/>
                </a:lnTo>
                <a:cubicBezTo>
                  <a:pt x="8745" y="5136073"/>
                  <a:pt x="33174" y="5046418"/>
                  <a:pt x="57874" y="5011838"/>
                </a:cubicBezTo>
                <a:cubicBezTo>
                  <a:pt x="67388" y="4998518"/>
                  <a:pt x="82119" y="4989689"/>
                  <a:pt x="92598" y="4977114"/>
                </a:cubicBezTo>
                <a:cubicBezTo>
                  <a:pt x="101504" y="4966427"/>
                  <a:pt x="106841" y="4953077"/>
                  <a:pt x="115747" y="4942390"/>
                </a:cubicBezTo>
                <a:cubicBezTo>
                  <a:pt x="126226" y="4929815"/>
                  <a:pt x="139992" y="4920241"/>
                  <a:pt x="150471" y="4907666"/>
                </a:cubicBezTo>
                <a:cubicBezTo>
                  <a:pt x="159377" y="4896979"/>
                  <a:pt x="164567" y="4883504"/>
                  <a:pt x="173620" y="4872942"/>
                </a:cubicBezTo>
                <a:cubicBezTo>
                  <a:pt x="173638" y="4872921"/>
                  <a:pt x="231485" y="4815078"/>
                  <a:pt x="243069" y="4803494"/>
                </a:cubicBezTo>
                <a:cubicBezTo>
                  <a:pt x="254644" y="4791919"/>
                  <a:pt x="268713" y="4782390"/>
                  <a:pt x="277793" y="4768770"/>
                </a:cubicBezTo>
                <a:cubicBezTo>
                  <a:pt x="311643" y="4717995"/>
                  <a:pt x="292595" y="4745175"/>
                  <a:pt x="335666" y="4687747"/>
                </a:cubicBezTo>
                <a:cubicBezTo>
                  <a:pt x="374566" y="4571050"/>
                  <a:pt x="315214" y="4752062"/>
                  <a:pt x="358815" y="4606724"/>
                </a:cubicBezTo>
                <a:cubicBezTo>
                  <a:pt x="365827" y="4583351"/>
                  <a:pt x="376047" y="4560949"/>
                  <a:pt x="381965" y="4537276"/>
                </a:cubicBezTo>
                <a:lnTo>
                  <a:pt x="405114" y="4444679"/>
                </a:lnTo>
                <a:cubicBezTo>
                  <a:pt x="408972" y="4429246"/>
                  <a:pt x="411659" y="4413472"/>
                  <a:pt x="416689" y="4398380"/>
                </a:cubicBezTo>
                <a:lnTo>
                  <a:pt x="439838" y="4328932"/>
                </a:lnTo>
                <a:cubicBezTo>
                  <a:pt x="443696" y="4317357"/>
                  <a:pt x="448454" y="4306045"/>
                  <a:pt x="451413" y="4294208"/>
                </a:cubicBezTo>
                <a:lnTo>
                  <a:pt x="462988" y="4247909"/>
                </a:lnTo>
                <a:cubicBezTo>
                  <a:pt x="466846" y="4155312"/>
                  <a:pt x="464327" y="4062228"/>
                  <a:pt x="474562" y="3970117"/>
                </a:cubicBezTo>
                <a:cubicBezTo>
                  <a:pt x="476098" y="3956291"/>
                  <a:pt x="492062" y="3948105"/>
                  <a:pt x="497712" y="3935393"/>
                </a:cubicBezTo>
                <a:cubicBezTo>
                  <a:pt x="507622" y="3913095"/>
                  <a:pt x="513145" y="3889094"/>
                  <a:pt x="520861" y="3865945"/>
                </a:cubicBezTo>
                <a:lnTo>
                  <a:pt x="532436" y="3831221"/>
                </a:lnTo>
                <a:cubicBezTo>
                  <a:pt x="536294" y="3819646"/>
                  <a:pt x="535383" y="3805124"/>
                  <a:pt x="544010" y="3796497"/>
                </a:cubicBezTo>
                <a:lnTo>
                  <a:pt x="567160" y="3773347"/>
                </a:lnTo>
                <a:cubicBezTo>
                  <a:pt x="574876" y="3757914"/>
                  <a:pt x="583512" y="3742907"/>
                  <a:pt x="590309" y="3727048"/>
                </a:cubicBezTo>
                <a:cubicBezTo>
                  <a:pt x="595115" y="3715834"/>
                  <a:pt x="596428" y="3703237"/>
                  <a:pt x="601884" y="3692324"/>
                </a:cubicBezTo>
                <a:cubicBezTo>
                  <a:pt x="635702" y="3624687"/>
                  <a:pt x="617212" y="3690760"/>
                  <a:pt x="636608" y="3622876"/>
                </a:cubicBezTo>
                <a:cubicBezTo>
                  <a:pt x="671597" y="3500419"/>
                  <a:pt x="616315" y="3672181"/>
                  <a:pt x="671332" y="3507129"/>
                </a:cubicBezTo>
                <a:lnTo>
                  <a:pt x="682907" y="3472405"/>
                </a:lnTo>
                <a:cubicBezTo>
                  <a:pt x="686765" y="3460830"/>
                  <a:pt x="689024" y="3448594"/>
                  <a:pt x="694481" y="3437681"/>
                </a:cubicBezTo>
                <a:cubicBezTo>
                  <a:pt x="702198" y="3422248"/>
                  <a:pt x="709070" y="3406364"/>
                  <a:pt x="717631" y="3391383"/>
                </a:cubicBezTo>
                <a:cubicBezTo>
                  <a:pt x="724533" y="3379305"/>
                  <a:pt x="734559" y="3369101"/>
                  <a:pt x="740780" y="3356659"/>
                </a:cubicBezTo>
                <a:cubicBezTo>
                  <a:pt x="746236" y="3345746"/>
                  <a:pt x="746078" y="3332397"/>
                  <a:pt x="752355" y="3321935"/>
                </a:cubicBezTo>
                <a:cubicBezTo>
                  <a:pt x="763352" y="3303607"/>
                  <a:pt x="794454" y="3286152"/>
                  <a:pt x="810228" y="3275636"/>
                </a:cubicBezTo>
                <a:cubicBezTo>
                  <a:pt x="841428" y="3150838"/>
                  <a:pt x="794356" y="3295004"/>
                  <a:pt x="856527" y="3206188"/>
                </a:cubicBezTo>
                <a:cubicBezTo>
                  <a:pt x="876317" y="3177917"/>
                  <a:pt x="878424" y="3137992"/>
                  <a:pt x="902826" y="3113590"/>
                </a:cubicBezTo>
                <a:cubicBezTo>
                  <a:pt x="925975" y="3090441"/>
                  <a:pt x="954114" y="3071382"/>
                  <a:pt x="972274" y="3044142"/>
                </a:cubicBezTo>
                <a:cubicBezTo>
                  <a:pt x="995036" y="3009999"/>
                  <a:pt x="996726" y="3002544"/>
                  <a:pt x="1030147" y="2974694"/>
                </a:cubicBezTo>
                <a:cubicBezTo>
                  <a:pt x="1040834" y="2965788"/>
                  <a:pt x="1054008" y="2960235"/>
                  <a:pt x="1064871" y="2951545"/>
                </a:cubicBezTo>
                <a:cubicBezTo>
                  <a:pt x="1094939" y="2927490"/>
                  <a:pt x="1082659" y="2923061"/>
                  <a:pt x="1122745" y="2905246"/>
                </a:cubicBezTo>
                <a:cubicBezTo>
                  <a:pt x="1145043" y="2895336"/>
                  <a:pt x="1169044" y="2889813"/>
                  <a:pt x="1192193" y="2882097"/>
                </a:cubicBezTo>
                <a:cubicBezTo>
                  <a:pt x="1203768" y="2878239"/>
                  <a:pt x="1215081" y="2873481"/>
                  <a:pt x="1226917" y="2870522"/>
                </a:cubicBezTo>
                <a:cubicBezTo>
                  <a:pt x="1285051" y="2855988"/>
                  <a:pt x="1258124" y="2863978"/>
                  <a:pt x="1307939" y="2847372"/>
                </a:cubicBezTo>
                <a:cubicBezTo>
                  <a:pt x="1329471" y="2825841"/>
                  <a:pt x="1336611" y="2815675"/>
                  <a:pt x="1365813" y="2801074"/>
                </a:cubicBezTo>
                <a:cubicBezTo>
                  <a:pt x="1461598" y="2753181"/>
                  <a:pt x="1326420" y="2838600"/>
                  <a:pt x="1446836" y="2766350"/>
                </a:cubicBezTo>
                <a:cubicBezTo>
                  <a:pt x="1465073" y="2755408"/>
                  <a:pt x="1516799" y="2710376"/>
                  <a:pt x="1551008" y="2708476"/>
                </a:cubicBezTo>
                <a:cubicBezTo>
                  <a:pt x="1678192" y="2701410"/>
                  <a:pt x="1805651" y="2700760"/>
                  <a:pt x="1932972" y="2696902"/>
                </a:cubicBezTo>
                <a:cubicBezTo>
                  <a:pt x="1948405" y="2693044"/>
                  <a:pt x="1963975" y="2689697"/>
                  <a:pt x="1979271" y="2685327"/>
                </a:cubicBezTo>
                <a:cubicBezTo>
                  <a:pt x="1991002" y="2681975"/>
                  <a:pt x="2002031" y="2676145"/>
                  <a:pt x="2013995" y="2673752"/>
                </a:cubicBezTo>
                <a:cubicBezTo>
                  <a:pt x="2103671" y="2655817"/>
                  <a:pt x="2072688" y="2671192"/>
                  <a:pt x="2141317" y="2650603"/>
                </a:cubicBezTo>
                <a:cubicBezTo>
                  <a:pt x="2164689" y="2643591"/>
                  <a:pt x="2187616" y="2635169"/>
                  <a:pt x="2210765" y="2627453"/>
                </a:cubicBezTo>
                <a:lnTo>
                  <a:pt x="2245489" y="2615879"/>
                </a:lnTo>
                <a:cubicBezTo>
                  <a:pt x="2257064" y="2612021"/>
                  <a:pt x="2270061" y="2611072"/>
                  <a:pt x="2280213" y="2604304"/>
                </a:cubicBezTo>
                <a:cubicBezTo>
                  <a:pt x="2328173" y="2572331"/>
                  <a:pt x="2301441" y="2584529"/>
                  <a:pt x="2361236" y="2569580"/>
                </a:cubicBezTo>
                <a:cubicBezTo>
                  <a:pt x="2372811" y="2558005"/>
                  <a:pt x="2382340" y="2543936"/>
                  <a:pt x="2395960" y="2534856"/>
                </a:cubicBezTo>
                <a:cubicBezTo>
                  <a:pt x="2406112" y="2528088"/>
                  <a:pt x="2419470" y="2528087"/>
                  <a:pt x="2430684" y="2523281"/>
                </a:cubicBezTo>
                <a:cubicBezTo>
                  <a:pt x="2446543" y="2516484"/>
                  <a:pt x="2461550" y="2507848"/>
                  <a:pt x="2476983" y="2500132"/>
                </a:cubicBezTo>
                <a:cubicBezTo>
                  <a:pt x="2555058" y="2422057"/>
                  <a:pt x="2536079" y="2461742"/>
                  <a:pt x="2558005" y="2395960"/>
                </a:cubicBezTo>
                <a:cubicBezTo>
                  <a:pt x="2561863" y="2345803"/>
                  <a:pt x="2564314" y="2295518"/>
                  <a:pt x="2569580" y="2245489"/>
                </a:cubicBezTo>
                <a:cubicBezTo>
                  <a:pt x="2572037" y="2222149"/>
                  <a:pt x="2581155" y="2199510"/>
                  <a:pt x="2581155" y="2176041"/>
                </a:cubicBezTo>
                <a:cubicBezTo>
                  <a:pt x="2581155" y="2106486"/>
                  <a:pt x="2573438" y="2037145"/>
                  <a:pt x="2569580" y="1967697"/>
                </a:cubicBezTo>
                <a:cubicBezTo>
                  <a:pt x="2588814" y="1736896"/>
                  <a:pt x="2558066" y="1898100"/>
                  <a:pt x="2604304" y="1782502"/>
                </a:cubicBezTo>
                <a:cubicBezTo>
                  <a:pt x="2613366" y="1759845"/>
                  <a:pt x="2627453" y="1713053"/>
                  <a:pt x="2627453" y="1713053"/>
                </a:cubicBezTo>
                <a:cubicBezTo>
                  <a:pt x="2631311" y="1662896"/>
                  <a:pt x="2635985" y="1612796"/>
                  <a:pt x="2639028" y="1562583"/>
                </a:cubicBezTo>
                <a:cubicBezTo>
                  <a:pt x="2643702" y="1485463"/>
                  <a:pt x="2644187" y="1408083"/>
                  <a:pt x="2650603" y="1331089"/>
                </a:cubicBezTo>
                <a:cubicBezTo>
                  <a:pt x="2651924" y="1315236"/>
                  <a:pt x="2655911" y="1299412"/>
                  <a:pt x="2662177" y="1284790"/>
                </a:cubicBezTo>
                <a:cubicBezTo>
                  <a:pt x="2667657" y="1272004"/>
                  <a:pt x="2677610" y="1261641"/>
                  <a:pt x="2685327" y="1250066"/>
                </a:cubicBezTo>
                <a:cubicBezTo>
                  <a:pt x="2693043" y="1226917"/>
                  <a:pt x="2702558" y="1204291"/>
                  <a:pt x="2708476" y="1180618"/>
                </a:cubicBezTo>
                <a:cubicBezTo>
                  <a:pt x="2714350" y="1157122"/>
                  <a:pt x="2721662" y="1122844"/>
                  <a:pt x="2731626" y="1099595"/>
                </a:cubicBezTo>
                <a:cubicBezTo>
                  <a:pt x="2763927" y="1024225"/>
                  <a:pt x="2739873" y="1077711"/>
                  <a:pt x="2777924" y="1030147"/>
                </a:cubicBezTo>
                <a:cubicBezTo>
                  <a:pt x="2786614" y="1019284"/>
                  <a:pt x="2792988" y="1006743"/>
                  <a:pt x="2801074" y="995423"/>
                </a:cubicBezTo>
                <a:cubicBezTo>
                  <a:pt x="2812287" y="979725"/>
                  <a:pt x="2824735" y="964928"/>
                  <a:pt x="2835798" y="949124"/>
                </a:cubicBezTo>
                <a:cubicBezTo>
                  <a:pt x="2851753" y="926331"/>
                  <a:pt x="2866663" y="902825"/>
                  <a:pt x="2882096" y="879676"/>
                </a:cubicBezTo>
                <a:lnTo>
                  <a:pt x="2905246" y="844952"/>
                </a:lnTo>
                <a:cubicBezTo>
                  <a:pt x="2912962" y="833377"/>
                  <a:pt x="2918558" y="820064"/>
                  <a:pt x="2928395" y="810228"/>
                </a:cubicBezTo>
                <a:lnTo>
                  <a:pt x="2951545" y="787079"/>
                </a:lnTo>
                <a:cubicBezTo>
                  <a:pt x="2973675" y="720686"/>
                  <a:pt x="2948137" y="780048"/>
                  <a:pt x="2986269" y="729205"/>
                </a:cubicBezTo>
                <a:cubicBezTo>
                  <a:pt x="3023521" y="679536"/>
                  <a:pt x="3036604" y="637776"/>
                  <a:pt x="3090441" y="601884"/>
                </a:cubicBezTo>
                <a:lnTo>
                  <a:pt x="3159889" y="555585"/>
                </a:lnTo>
                <a:cubicBezTo>
                  <a:pt x="3171464" y="547869"/>
                  <a:pt x="3184777" y="542273"/>
                  <a:pt x="3194613" y="532436"/>
                </a:cubicBezTo>
                <a:cubicBezTo>
                  <a:pt x="3216146" y="510902"/>
                  <a:pt x="3223281" y="500739"/>
                  <a:pt x="3252486" y="486137"/>
                </a:cubicBezTo>
                <a:cubicBezTo>
                  <a:pt x="3271942" y="476409"/>
                  <a:pt x="3314958" y="468553"/>
                  <a:pt x="3333509" y="462988"/>
                </a:cubicBezTo>
                <a:cubicBezTo>
                  <a:pt x="3356882" y="455976"/>
                  <a:pt x="3382654" y="453373"/>
                  <a:pt x="3402957" y="439838"/>
                </a:cubicBezTo>
                <a:cubicBezTo>
                  <a:pt x="3431742" y="420648"/>
                  <a:pt x="3450412" y="406128"/>
                  <a:pt x="3483980" y="393540"/>
                </a:cubicBezTo>
                <a:cubicBezTo>
                  <a:pt x="3502662" y="386534"/>
                  <a:pt x="3572436" y="373533"/>
                  <a:pt x="3588152" y="370390"/>
                </a:cubicBezTo>
                <a:cubicBezTo>
                  <a:pt x="3728063" y="300436"/>
                  <a:pt x="3554653" y="389532"/>
                  <a:pt x="3669175" y="324091"/>
                </a:cubicBezTo>
                <a:cubicBezTo>
                  <a:pt x="3684156" y="315530"/>
                  <a:pt x="3700041" y="308658"/>
                  <a:pt x="3715474" y="300942"/>
                </a:cubicBezTo>
                <a:cubicBezTo>
                  <a:pt x="3769870" y="246546"/>
                  <a:pt x="3736579" y="275297"/>
                  <a:pt x="3819646" y="219919"/>
                </a:cubicBezTo>
                <a:cubicBezTo>
                  <a:pt x="3831221" y="212203"/>
                  <a:pt x="3841173" y="201169"/>
                  <a:pt x="3854370" y="196770"/>
                </a:cubicBezTo>
                <a:cubicBezTo>
                  <a:pt x="3865945" y="192912"/>
                  <a:pt x="3878181" y="190651"/>
                  <a:pt x="3889094" y="185195"/>
                </a:cubicBezTo>
                <a:cubicBezTo>
                  <a:pt x="3901536" y="178974"/>
                  <a:pt x="3911740" y="168948"/>
                  <a:pt x="3923818" y="162046"/>
                </a:cubicBezTo>
                <a:cubicBezTo>
                  <a:pt x="3938799" y="153485"/>
                  <a:pt x="3954684" y="146613"/>
                  <a:pt x="3970117" y="138897"/>
                </a:cubicBezTo>
                <a:cubicBezTo>
                  <a:pt x="4016223" y="69734"/>
                  <a:pt x="3965869" y="129871"/>
                  <a:pt x="4027990" y="92598"/>
                </a:cubicBezTo>
                <a:cubicBezTo>
                  <a:pt x="4107430" y="44934"/>
                  <a:pt x="3987496" y="90660"/>
                  <a:pt x="4085864" y="57874"/>
                </a:cubicBezTo>
                <a:cubicBezTo>
                  <a:pt x="4425822" y="82156"/>
                  <a:pt x="4304883" y="54754"/>
                  <a:pt x="4456253" y="92598"/>
                </a:cubicBezTo>
                <a:cubicBezTo>
                  <a:pt x="4506410" y="88740"/>
                  <a:pt x="4557184" y="89765"/>
                  <a:pt x="4606724" y="81023"/>
                </a:cubicBezTo>
                <a:cubicBezTo>
                  <a:pt x="4663797" y="70951"/>
                  <a:pt x="4640182" y="58718"/>
                  <a:pt x="4676172" y="34724"/>
                </a:cubicBezTo>
                <a:cubicBezTo>
                  <a:pt x="4704775" y="15655"/>
                  <a:pt x="4726332" y="10288"/>
                  <a:pt x="4757195" y="0"/>
                </a:cubicBezTo>
                <a:cubicBezTo>
                  <a:pt x="4797599" y="40404"/>
                  <a:pt x="4776894" y="12797"/>
                  <a:pt x="4803494" y="92598"/>
                </a:cubicBezTo>
                <a:lnTo>
                  <a:pt x="4803494" y="92598"/>
                </a:lnTo>
                <a:cubicBezTo>
                  <a:pt x="4833411" y="137474"/>
                  <a:pt x="4822244" y="114125"/>
                  <a:pt x="4838218" y="162046"/>
                </a:cubicBezTo>
                <a:cubicBezTo>
                  <a:pt x="4834360" y="185195"/>
                  <a:pt x="4831734" y="208584"/>
                  <a:pt x="4826643" y="231494"/>
                </a:cubicBezTo>
                <a:cubicBezTo>
                  <a:pt x="4812629" y="294558"/>
                  <a:pt x="4815069" y="240724"/>
                  <a:pt x="4815069" y="243069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  <p:sp>
        <p:nvSpPr>
          <p:cNvPr id="12" name="Figura a mano libera 11"/>
          <p:cNvSpPr/>
          <p:nvPr/>
        </p:nvSpPr>
        <p:spPr>
          <a:xfrm>
            <a:off x="6012160" y="3284984"/>
            <a:ext cx="892518" cy="934113"/>
          </a:xfrm>
          <a:custGeom>
            <a:avLst/>
            <a:gdLst>
              <a:gd name="connsiteX0" fmla="*/ 348507 w 892518"/>
              <a:gd name="connsiteY0" fmla="*/ 312517 h 934113"/>
              <a:gd name="connsiteX1" fmla="*/ 348507 w 892518"/>
              <a:gd name="connsiteY1" fmla="*/ 312517 h 934113"/>
              <a:gd name="connsiteX2" fmla="*/ 255910 w 892518"/>
              <a:gd name="connsiteY2" fmla="*/ 358816 h 934113"/>
              <a:gd name="connsiteX3" fmla="*/ 221186 w 892518"/>
              <a:gd name="connsiteY3" fmla="*/ 370390 h 934113"/>
              <a:gd name="connsiteX4" fmla="*/ 140163 w 892518"/>
              <a:gd name="connsiteY4" fmla="*/ 405114 h 934113"/>
              <a:gd name="connsiteX5" fmla="*/ 105439 w 892518"/>
              <a:gd name="connsiteY5" fmla="*/ 428264 h 934113"/>
              <a:gd name="connsiteX6" fmla="*/ 82290 w 892518"/>
              <a:gd name="connsiteY6" fmla="*/ 763929 h 934113"/>
              <a:gd name="connsiteX7" fmla="*/ 93864 w 892518"/>
              <a:gd name="connsiteY7" fmla="*/ 810228 h 934113"/>
              <a:gd name="connsiteX8" fmla="*/ 128589 w 892518"/>
              <a:gd name="connsiteY8" fmla="*/ 868102 h 934113"/>
              <a:gd name="connsiteX9" fmla="*/ 174887 w 892518"/>
              <a:gd name="connsiteY9" fmla="*/ 879676 h 934113"/>
              <a:gd name="connsiteX10" fmla="*/ 198037 w 892518"/>
              <a:gd name="connsiteY10" fmla="*/ 902826 h 934113"/>
              <a:gd name="connsiteX11" fmla="*/ 452680 w 892518"/>
              <a:gd name="connsiteY11" fmla="*/ 902826 h 934113"/>
              <a:gd name="connsiteX12" fmla="*/ 464254 w 892518"/>
              <a:gd name="connsiteY12" fmla="*/ 868102 h 934113"/>
              <a:gd name="connsiteX13" fmla="*/ 487404 w 892518"/>
              <a:gd name="connsiteY13" fmla="*/ 775504 h 934113"/>
              <a:gd name="connsiteX14" fmla="*/ 498978 w 892518"/>
              <a:gd name="connsiteY14" fmla="*/ 740780 h 934113"/>
              <a:gd name="connsiteX15" fmla="*/ 522128 w 892518"/>
              <a:gd name="connsiteY15" fmla="*/ 717631 h 934113"/>
              <a:gd name="connsiteX16" fmla="*/ 545277 w 892518"/>
              <a:gd name="connsiteY16" fmla="*/ 682907 h 934113"/>
              <a:gd name="connsiteX17" fmla="*/ 580001 w 892518"/>
              <a:gd name="connsiteY17" fmla="*/ 625033 h 934113"/>
              <a:gd name="connsiteX18" fmla="*/ 626300 w 892518"/>
              <a:gd name="connsiteY18" fmla="*/ 520861 h 934113"/>
              <a:gd name="connsiteX19" fmla="*/ 661024 w 892518"/>
              <a:gd name="connsiteY19" fmla="*/ 486137 h 934113"/>
              <a:gd name="connsiteX20" fmla="*/ 707323 w 892518"/>
              <a:gd name="connsiteY20" fmla="*/ 474562 h 934113"/>
              <a:gd name="connsiteX21" fmla="*/ 823070 w 892518"/>
              <a:gd name="connsiteY21" fmla="*/ 428264 h 934113"/>
              <a:gd name="connsiteX22" fmla="*/ 869368 w 892518"/>
              <a:gd name="connsiteY22" fmla="*/ 370390 h 934113"/>
              <a:gd name="connsiteX23" fmla="*/ 892518 w 892518"/>
              <a:gd name="connsiteY23" fmla="*/ 300942 h 934113"/>
              <a:gd name="connsiteX24" fmla="*/ 880943 w 892518"/>
              <a:gd name="connsiteY24" fmla="*/ 196770 h 934113"/>
              <a:gd name="connsiteX25" fmla="*/ 857794 w 892518"/>
              <a:gd name="connsiteY25" fmla="*/ 162046 h 934113"/>
              <a:gd name="connsiteX26" fmla="*/ 823070 w 892518"/>
              <a:gd name="connsiteY26" fmla="*/ 104172 h 934113"/>
              <a:gd name="connsiteX27" fmla="*/ 788345 w 892518"/>
              <a:gd name="connsiteY27" fmla="*/ 46299 h 934113"/>
              <a:gd name="connsiteX28" fmla="*/ 765196 w 892518"/>
              <a:gd name="connsiteY28" fmla="*/ 11575 h 934113"/>
              <a:gd name="connsiteX29" fmla="*/ 730472 w 892518"/>
              <a:gd name="connsiteY29" fmla="*/ 0 h 934113"/>
              <a:gd name="connsiteX30" fmla="*/ 556852 w 892518"/>
              <a:gd name="connsiteY30" fmla="*/ 11575 h 934113"/>
              <a:gd name="connsiteX31" fmla="*/ 522128 w 892518"/>
              <a:gd name="connsiteY31" fmla="*/ 23150 h 934113"/>
              <a:gd name="connsiteX32" fmla="*/ 452680 w 892518"/>
              <a:gd name="connsiteY32" fmla="*/ 115747 h 934113"/>
              <a:gd name="connsiteX33" fmla="*/ 394806 w 892518"/>
              <a:gd name="connsiteY33" fmla="*/ 173621 h 934113"/>
              <a:gd name="connsiteX34" fmla="*/ 383232 w 892518"/>
              <a:gd name="connsiteY34" fmla="*/ 219919 h 934113"/>
              <a:gd name="connsiteX35" fmla="*/ 360082 w 892518"/>
              <a:gd name="connsiteY35" fmla="*/ 243069 h 934113"/>
              <a:gd name="connsiteX36" fmla="*/ 348507 w 892518"/>
              <a:gd name="connsiteY36" fmla="*/ 312517 h 9341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</a:cxnLst>
            <a:rect l="l" t="t" r="r" b="b"/>
            <a:pathLst>
              <a:path w="892518" h="934113">
                <a:moveTo>
                  <a:pt x="348507" y="312517"/>
                </a:moveTo>
                <a:lnTo>
                  <a:pt x="348507" y="312517"/>
                </a:lnTo>
                <a:cubicBezTo>
                  <a:pt x="317641" y="327950"/>
                  <a:pt x="287326" y="344536"/>
                  <a:pt x="255910" y="358816"/>
                </a:cubicBezTo>
                <a:cubicBezTo>
                  <a:pt x="244803" y="363865"/>
                  <a:pt x="232099" y="364934"/>
                  <a:pt x="221186" y="370390"/>
                </a:cubicBezTo>
                <a:cubicBezTo>
                  <a:pt x="141251" y="410358"/>
                  <a:pt x="236522" y="381026"/>
                  <a:pt x="140163" y="405114"/>
                </a:cubicBezTo>
                <a:cubicBezTo>
                  <a:pt x="128588" y="412831"/>
                  <a:pt x="116126" y="419358"/>
                  <a:pt x="105439" y="428264"/>
                </a:cubicBezTo>
                <a:cubicBezTo>
                  <a:pt x="0" y="516131"/>
                  <a:pt x="68432" y="556052"/>
                  <a:pt x="82290" y="763929"/>
                </a:cubicBezTo>
                <a:cubicBezTo>
                  <a:pt x="83348" y="779802"/>
                  <a:pt x="89494" y="794932"/>
                  <a:pt x="93864" y="810228"/>
                </a:cubicBezTo>
                <a:cubicBezTo>
                  <a:pt x="100464" y="833328"/>
                  <a:pt x="104348" y="855982"/>
                  <a:pt x="128589" y="868102"/>
                </a:cubicBezTo>
                <a:cubicBezTo>
                  <a:pt x="142817" y="875216"/>
                  <a:pt x="159454" y="875818"/>
                  <a:pt x="174887" y="879676"/>
                </a:cubicBezTo>
                <a:cubicBezTo>
                  <a:pt x="182604" y="887393"/>
                  <a:pt x="188276" y="897946"/>
                  <a:pt x="198037" y="902826"/>
                </a:cubicBezTo>
                <a:cubicBezTo>
                  <a:pt x="260612" y="934113"/>
                  <a:pt x="452331" y="902845"/>
                  <a:pt x="452680" y="902826"/>
                </a:cubicBezTo>
                <a:cubicBezTo>
                  <a:pt x="456538" y="891251"/>
                  <a:pt x="461044" y="879873"/>
                  <a:pt x="464254" y="868102"/>
                </a:cubicBezTo>
                <a:cubicBezTo>
                  <a:pt x="472625" y="837407"/>
                  <a:pt x="477343" y="805687"/>
                  <a:pt x="487404" y="775504"/>
                </a:cubicBezTo>
                <a:cubicBezTo>
                  <a:pt x="491262" y="763929"/>
                  <a:pt x="492701" y="751242"/>
                  <a:pt x="498978" y="740780"/>
                </a:cubicBezTo>
                <a:cubicBezTo>
                  <a:pt x="504593" y="731422"/>
                  <a:pt x="515311" y="726152"/>
                  <a:pt x="522128" y="717631"/>
                </a:cubicBezTo>
                <a:cubicBezTo>
                  <a:pt x="530818" y="706768"/>
                  <a:pt x="539056" y="695349"/>
                  <a:pt x="545277" y="682907"/>
                </a:cubicBezTo>
                <a:cubicBezTo>
                  <a:pt x="575328" y="622804"/>
                  <a:pt x="534786" y="670250"/>
                  <a:pt x="580001" y="625033"/>
                </a:cubicBezTo>
                <a:cubicBezTo>
                  <a:pt x="596824" y="574565"/>
                  <a:pt x="595730" y="557545"/>
                  <a:pt x="626300" y="520861"/>
                </a:cubicBezTo>
                <a:cubicBezTo>
                  <a:pt x="636779" y="508286"/>
                  <a:pt x="646812" y="494258"/>
                  <a:pt x="661024" y="486137"/>
                </a:cubicBezTo>
                <a:cubicBezTo>
                  <a:pt x="674836" y="478244"/>
                  <a:pt x="692086" y="479133"/>
                  <a:pt x="707323" y="474562"/>
                </a:cubicBezTo>
                <a:cubicBezTo>
                  <a:pt x="778838" y="453107"/>
                  <a:pt x="765059" y="457269"/>
                  <a:pt x="823070" y="428264"/>
                </a:cubicBezTo>
                <a:cubicBezTo>
                  <a:pt x="842310" y="409023"/>
                  <a:pt x="857687" y="396672"/>
                  <a:pt x="869368" y="370390"/>
                </a:cubicBezTo>
                <a:cubicBezTo>
                  <a:pt x="879278" y="348092"/>
                  <a:pt x="892518" y="300942"/>
                  <a:pt x="892518" y="300942"/>
                </a:cubicBezTo>
                <a:cubicBezTo>
                  <a:pt x="888660" y="266218"/>
                  <a:pt x="889417" y="230665"/>
                  <a:pt x="880943" y="196770"/>
                </a:cubicBezTo>
                <a:cubicBezTo>
                  <a:pt x="877569" y="183274"/>
                  <a:pt x="864015" y="174488"/>
                  <a:pt x="857794" y="162046"/>
                </a:cubicBezTo>
                <a:cubicBezTo>
                  <a:pt x="827743" y="101943"/>
                  <a:pt x="868285" y="149389"/>
                  <a:pt x="823070" y="104172"/>
                </a:cubicBezTo>
                <a:cubicBezTo>
                  <a:pt x="802968" y="43867"/>
                  <a:pt x="824663" y="91696"/>
                  <a:pt x="788345" y="46299"/>
                </a:cubicBezTo>
                <a:cubicBezTo>
                  <a:pt x="779655" y="35436"/>
                  <a:pt x="776059" y="20265"/>
                  <a:pt x="765196" y="11575"/>
                </a:cubicBezTo>
                <a:cubicBezTo>
                  <a:pt x="755669" y="3953"/>
                  <a:pt x="742047" y="3858"/>
                  <a:pt x="730472" y="0"/>
                </a:cubicBezTo>
                <a:cubicBezTo>
                  <a:pt x="672599" y="3858"/>
                  <a:pt x="614499" y="5170"/>
                  <a:pt x="556852" y="11575"/>
                </a:cubicBezTo>
                <a:cubicBezTo>
                  <a:pt x="544726" y="12922"/>
                  <a:pt x="532590" y="16873"/>
                  <a:pt x="522128" y="23150"/>
                </a:cubicBezTo>
                <a:cubicBezTo>
                  <a:pt x="496455" y="38554"/>
                  <a:pt x="461306" y="107121"/>
                  <a:pt x="452680" y="115747"/>
                </a:cubicBezTo>
                <a:lnTo>
                  <a:pt x="394806" y="173621"/>
                </a:lnTo>
                <a:cubicBezTo>
                  <a:pt x="390948" y="189054"/>
                  <a:pt x="390346" y="205691"/>
                  <a:pt x="383232" y="219919"/>
                </a:cubicBezTo>
                <a:cubicBezTo>
                  <a:pt x="378352" y="229680"/>
                  <a:pt x="365697" y="233711"/>
                  <a:pt x="360082" y="243069"/>
                </a:cubicBezTo>
                <a:cubicBezTo>
                  <a:pt x="344847" y="268461"/>
                  <a:pt x="350436" y="300942"/>
                  <a:pt x="348507" y="312517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3" name="Figura a mano libera 12"/>
          <p:cNvSpPr/>
          <p:nvPr/>
        </p:nvSpPr>
        <p:spPr>
          <a:xfrm>
            <a:off x="5208608" y="4352081"/>
            <a:ext cx="221199" cy="173620"/>
          </a:xfrm>
          <a:custGeom>
            <a:avLst/>
            <a:gdLst>
              <a:gd name="connsiteX0" fmla="*/ 0 w 221199"/>
              <a:gd name="connsiteY0" fmla="*/ 11575 h 173620"/>
              <a:gd name="connsiteX1" fmla="*/ 0 w 221199"/>
              <a:gd name="connsiteY1" fmla="*/ 11575 h 173620"/>
              <a:gd name="connsiteX2" fmla="*/ 23149 w 221199"/>
              <a:gd name="connsiteY2" fmla="*/ 115747 h 173620"/>
              <a:gd name="connsiteX3" fmla="*/ 92597 w 221199"/>
              <a:gd name="connsiteY3" fmla="*/ 173620 h 173620"/>
              <a:gd name="connsiteX4" fmla="*/ 173620 w 221199"/>
              <a:gd name="connsiteY4" fmla="*/ 162046 h 173620"/>
              <a:gd name="connsiteX5" fmla="*/ 185195 w 221199"/>
              <a:gd name="connsiteY5" fmla="*/ 46299 h 173620"/>
              <a:gd name="connsiteX6" fmla="*/ 162045 w 221199"/>
              <a:gd name="connsiteY6" fmla="*/ 23149 h 173620"/>
              <a:gd name="connsiteX7" fmla="*/ 81022 w 221199"/>
              <a:gd name="connsiteY7" fmla="*/ 0 h 173620"/>
              <a:gd name="connsiteX8" fmla="*/ 0 w 221199"/>
              <a:gd name="connsiteY8" fmla="*/ 11575 h 17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1199" h="173620">
                <a:moveTo>
                  <a:pt x="0" y="11575"/>
                </a:moveTo>
                <a:lnTo>
                  <a:pt x="0" y="11575"/>
                </a:lnTo>
                <a:cubicBezTo>
                  <a:pt x="7716" y="46299"/>
                  <a:pt x="9468" y="82912"/>
                  <a:pt x="23149" y="115747"/>
                </a:cubicBezTo>
                <a:cubicBezTo>
                  <a:pt x="31718" y="136314"/>
                  <a:pt x="74839" y="161782"/>
                  <a:pt x="92597" y="173620"/>
                </a:cubicBezTo>
                <a:cubicBezTo>
                  <a:pt x="119605" y="169762"/>
                  <a:pt x="147738" y="170673"/>
                  <a:pt x="173620" y="162046"/>
                </a:cubicBezTo>
                <a:cubicBezTo>
                  <a:pt x="221199" y="146186"/>
                  <a:pt x="191180" y="66248"/>
                  <a:pt x="185195" y="46299"/>
                </a:cubicBezTo>
                <a:cubicBezTo>
                  <a:pt x="182059" y="35846"/>
                  <a:pt x="171403" y="28764"/>
                  <a:pt x="162045" y="23149"/>
                </a:cubicBezTo>
                <a:cubicBezTo>
                  <a:pt x="150187" y="16034"/>
                  <a:pt x="89666" y="2161"/>
                  <a:pt x="81022" y="0"/>
                </a:cubicBezTo>
                <a:cubicBezTo>
                  <a:pt x="810" y="13369"/>
                  <a:pt x="13503" y="9646"/>
                  <a:pt x="0" y="11575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4" name="Figura a mano libera 13"/>
          <p:cNvSpPr/>
          <p:nvPr/>
        </p:nvSpPr>
        <p:spPr>
          <a:xfrm>
            <a:off x="4576348" y="1549078"/>
            <a:ext cx="4676172" cy="5314709"/>
          </a:xfrm>
          <a:custGeom>
            <a:avLst/>
            <a:gdLst>
              <a:gd name="connsiteX0" fmla="*/ 4676172 w 4676172"/>
              <a:gd name="connsiteY0" fmla="*/ 71378 h 5314709"/>
              <a:gd name="connsiteX1" fmla="*/ 4004840 w 4676172"/>
              <a:gd name="connsiteY1" fmla="*/ 48228 h 5314709"/>
              <a:gd name="connsiteX2" fmla="*/ 3599726 w 4676172"/>
              <a:gd name="connsiteY2" fmla="*/ 360745 h 5314709"/>
              <a:gd name="connsiteX3" fmla="*/ 3194613 w 4676172"/>
              <a:gd name="connsiteY3" fmla="*/ 372319 h 5314709"/>
              <a:gd name="connsiteX4" fmla="*/ 2882096 w 4676172"/>
              <a:gd name="connsiteY4" fmla="*/ 707985 h 5314709"/>
              <a:gd name="connsiteX5" fmla="*/ 2511706 w 4676172"/>
              <a:gd name="connsiteY5" fmla="*/ 939479 h 5314709"/>
              <a:gd name="connsiteX6" fmla="*/ 2187615 w 4676172"/>
              <a:gd name="connsiteY6" fmla="*/ 1263570 h 5314709"/>
              <a:gd name="connsiteX7" fmla="*/ 1435261 w 4676172"/>
              <a:gd name="connsiteY7" fmla="*/ 1714983 h 5314709"/>
              <a:gd name="connsiteX8" fmla="*/ 810228 w 4676172"/>
              <a:gd name="connsiteY8" fmla="*/ 1900178 h 5314709"/>
              <a:gd name="connsiteX9" fmla="*/ 486137 w 4676172"/>
              <a:gd name="connsiteY9" fmla="*/ 2282142 h 5314709"/>
              <a:gd name="connsiteX10" fmla="*/ 497711 w 4676172"/>
              <a:gd name="connsiteY10" fmla="*/ 2814578 h 5314709"/>
              <a:gd name="connsiteX11" fmla="*/ 613458 w 4676172"/>
              <a:gd name="connsiteY11" fmla="*/ 3208117 h 5314709"/>
              <a:gd name="connsiteX12" fmla="*/ 532435 w 4676172"/>
              <a:gd name="connsiteY12" fmla="*/ 3659530 h 5314709"/>
              <a:gd name="connsiteX13" fmla="*/ 289367 w 4676172"/>
              <a:gd name="connsiteY13" fmla="*/ 4226689 h 5314709"/>
              <a:gd name="connsiteX14" fmla="*/ 208344 w 4676172"/>
              <a:gd name="connsiteY14" fmla="*/ 4898021 h 5314709"/>
              <a:gd name="connsiteX15" fmla="*/ 0 w 4676172"/>
              <a:gd name="connsiteY15" fmla="*/ 5314709 h 5314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4676172" h="5314709">
                <a:moveTo>
                  <a:pt x="4676172" y="71378"/>
                </a:moveTo>
                <a:cubicBezTo>
                  <a:pt x="4430210" y="35689"/>
                  <a:pt x="4184248" y="0"/>
                  <a:pt x="4004840" y="48228"/>
                </a:cubicBezTo>
                <a:cubicBezTo>
                  <a:pt x="3825432" y="96456"/>
                  <a:pt x="3734764" y="306730"/>
                  <a:pt x="3599726" y="360745"/>
                </a:cubicBezTo>
                <a:cubicBezTo>
                  <a:pt x="3464688" y="414760"/>
                  <a:pt x="3314218" y="314446"/>
                  <a:pt x="3194613" y="372319"/>
                </a:cubicBezTo>
                <a:cubicBezTo>
                  <a:pt x="3075008" y="430192"/>
                  <a:pt x="2995914" y="613458"/>
                  <a:pt x="2882096" y="707985"/>
                </a:cubicBezTo>
                <a:cubicBezTo>
                  <a:pt x="2768278" y="802512"/>
                  <a:pt x="2627453" y="846882"/>
                  <a:pt x="2511706" y="939479"/>
                </a:cubicBezTo>
                <a:cubicBezTo>
                  <a:pt x="2395959" y="1032076"/>
                  <a:pt x="2367023" y="1134319"/>
                  <a:pt x="2187615" y="1263570"/>
                </a:cubicBezTo>
                <a:cubicBezTo>
                  <a:pt x="2008208" y="1392821"/>
                  <a:pt x="1664825" y="1608882"/>
                  <a:pt x="1435261" y="1714983"/>
                </a:cubicBezTo>
                <a:cubicBezTo>
                  <a:pt x="1205697" y="1821084"/>
                  <a:pt x="968415" y="1805652"/>
                  <a:pt x="810228" y="1900178"/>
                </a:cubicBezTo>
                <a:cubicBezTo>
                  <a:pt x="652041" y="1994704"/>
                  <a:pt x="538223" y="2129742"/>
                  <a:pt x="486137" y="2282142"/>
                </a:cubicBezTo>
                <a:cubicBezTo>
                  <a:pt x="434051" y="2434542"/>
                  <a:pt x="476491" y="2660249"/>
                  <a:pt x="497711" y="2814578"/>
                </a:cubicBezTo>
                <a:cubicBezTo>
                  <a:pt x="518931" y="2968907"/>
                  <a:pt x="607671" y="3067292"/>
                  <a:pt x="613458" y="3208117"/>
                </a:cubicBezTo>
                <a:cubicBezTo>
                  <a:pt x="619245" y="3348942"/>
                  <a:pt x="586450" y="3489768"/>
                  <a:pt x="532435" y="3659530"/>
                </a:cubicBezTo>
                <a:cubicBezTo>
                  <a:pt x="478420" y="3829292"/>
                  <a:pt x="343382" y="4020274"/>
                  <a:pt x="289367" y="4226689"/>
                </a:cubicBezTo>
                <a:cubicBezTo>
                  <a:pt x="235352" y="4433104"/>
                  <a:pt x="256572" y="4716684"/>
                  <a:pt x="208344" y="4898021"/>
                </a:cubicBezTo>
                <a:cubicBezTo>
                  <a:pt x="160116" y="5079358"/>
                  <a:pt x="80058" y="5197033"/>
                  <a:pt x="0" y="5314709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5" name="Figura a mano libera 14"/>
          <p:cNvSpPr/>
          <p:nvPr/>
        </p:nvSpPr>
        <p:spPr>
          <a:xfrm>
            <a:off x="4211960" y="1388962"/>
            <a:ext cx="5092861" cy="5567423"/>
          </a:xfrm>
          <a:custGeom>
            <a:avLst/>
            <a:gdLst>
              <a:gd name="connsiteX0" fmla="*/ 5092861 w 5092861"/>
              <a:gd name="connsiteY0" fmla="*/ 0 h 5567423"/>
              <a:gd name="connsiteX1" fmla="*/ 4583575 w 5092861"/>
              <a:gd name="connsiteY1" fmla="*/ 46299 h 5567423"/>
              <a:gd name="connsiteX2" fmla="*/ 4016415 w 5092861"/>
              <a:gd name="connsiteY2" fmla="*/ 162046 h 5567423"/>
              <a:gd name="connsiteX3" fmla="*/ 3877519 w 5092861"/>
              <a:gd name="connsiteY3" fmla="*/ 300942 h 5567423"/>
              <a:gd name="connsiteX4" fmla="*/ 3321934 w 5092861"/>
              <a:gd name="connsiteY4" fmla="*/ 416689 h 5567423"/>
              <a:gd name="connsiteX5" fmla="*/ 3032567 w 5092861"/>
              <a:gd name="connsiteY5" fmla="*/ 625033 h 5567423"/>
              <a:gd name="connsiteX6" fmla="*/ 2627453 w 5092861"/>
              <a:gd name="connsiteY6" fmla="*/ 1030147 h 5567423"/>
              <a:gd name="connsiteX7" fmla="*/ 1863524 w 5092861"/>
              <a:gd name="connsiteY7" fmla="*/ 1377387 h 5567423"/>
              <a:gd name="connsiteX8" fmla="*/ 1446835 w 5092861"/>
              <a:gd name="connsiteY8" fmla="*/ 1585732 h 5567423"/>
              <a:gd name="connsiteX9" fmla="*/ 902825 w 5092861"/>
              <a:gd name="connsiteY9" fmla="*/ 1851949 h 5567423"/>
              <a:gd name="connsiteX10" fmla="*/ 682906 w 5092861"/>
              <a:gd name="connsiteY10" fmla="*/ 2233914 h 5567423"/>
              <a:gd name="connsiteX11" fmla="*/ 729205 w 5092861"/>
              <a:gd name="connsiteY11" fmla="*/ 2789499 h 5567423"/>
              <a:gd name="connsiteX12" fmla="*/ 787078 w 5092861"/>
              <a:gd name="connsiteY12" fmla="*/ 3275635 h 5567423"/>
              <a:gd name="connsiteX13" fmla="*/ 682906 w 5092861"/>
              <a:gd name="connsiteY13" fmla="*/ 3750197 h 5567423"/>
              <a:gd name="connsiteX14" fmla="*/ 555585 w 5092861"/>
              <a:gd name="connsiteY14" fmla="*/ 4548851 h 5567423"/>
              <a:gd name="connsiteX15" fmla="*/ 312516 w 5092861"/>
              <a:gd name="connsiteY15" fmla="*/ 4977114 h 5567423"/>
              <a:gd name="connsiteX16" fmla="*/ 162045 w 5092861"/>
              <a:gd name="connsiteY16" fmla="*/ 5428527 h 5567423"/>
              <a:gd name="connsiteX17" fmla="*/ 0 w 5092861"/>
              <a:gd name="connsiteY17" fmla="*/ 5567423 h 55674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5092861" h="5567423">
                <a:moveTo>
                  <a:pt x="5092861" y="0"/>
                </a:moveTo>
                <a:cubicBezTo>
                  <a:pt x="4927922" y="9645"/>
                  <a:pt x="4762983" y="19291"/>
                  <a:pt x="4583575" y="46299"/>
                </a:cubicBezTo>
                <a:cubicBezTo>
                  <a:pt x="4404167" y="73307"/>
                  <a:pt x="4134091" y="119606"/>
                  <a:pt x="4016415" y="162046"/>
                </a:cubicBezTo>
                <a:cubicBezTo>
                  <a:pt x="3898739" y="204486"/>
                  <a:pt x="3993266" y="258502"/>
                  <a:pt x="3877519" y="300942"/>
                </a:cubicBezTo>
                <a:cubicBezTo>
                  <a:pt x="3761772" y="343383"/>
                  <a:pt x="3462759" y="362674"/>
                  <a:pt x="3321934" y="416689"/>
                </a:cubicBezTo>
                <a:cubicBezTo>
                  <a:pt x="3181109" y="470704"/>
                  <a:pt x="3148314" y="522790"/>
                  <a:pt x="3032567" y="625033"/>
                </a:cubicBezTo>
                <a:cubicBezTo>
                  <a:pt x="2916820" y="727276"/>
                  <a:pt x="2822293" y="904755"/>
                  <a:pt x="2627453" y="1030147"/>
                </a:cubicBezTo>
                <a:cubicBezTo>
                  <a:pt x="2432613" y="1155539"/>
                  <a:pt x="2060294" y="1284790"/>
                  <a:pt x="1863524" y="1377387"/>
                </a:cubicBezTo>
                <a:cubicBezTo>
                  <a:pt x="1666754" y="1469985"/>
                  <a:pt x="1446835" y="1585732"/>
                  <a:pt x="1446835" y="1585732"/>
                </a:cubicBezTo>
                <a:cubicBezTo>
                  <a:pt x="1286719" y="1664826"/>
                  <a:pt x="1030146" y="1743919"/>
                  <a:pt x="902825" y="1851949"/>
                </a:cubicBezTo>
                <a:cubicBezTo>
                  <a:pt x="775504" y="1959979"/>
                  <a:pt x="711843" y="2077656"/>
                  <a:pt x="682906" y="2233914"/>
                </a:cubicBezTo>
                <a:cubicBezTo>
                  <a:pt x="653969" y="2390172"/>
                  <a:pt x="711843" y="2615879"/>
                  <a:pt x="729205" y="2789499"/>
                </a:cubicBezTo>
                <a:cubicBezTo>
                  <a:pt x="746567" y="2963119"/>
                  <a:pt x="794794" y="3115519"/>
                  <a:pt x="787078" y="3275635"/>
                </a:cubicBezTo>
                <a:cubicBezTo>
                  <a:pt x="779362" y="3435751"/>
                  <a:pt x="721488" y="3537994"/>
                  <a:pt x="682906" y="3750197"/>
                </a:cubicBezTo>
                <a:cubicBezTo>
                  <a:pt x="644324" y="3962400"/>
                  <a:pt x="617317" y="4344365"/>
                  <a:pt x="555585" y="4548851"/>
                </a:cubicBezTo>
                <a:cubicBezTo>
                  <a:pt x="493853" y="4753337"/>
                  <a:pt x="378106" y="4830501"/>
                  <a:pt x="312516" y="4977114"/>
                </a:cubicBezTo>
                <a:cubicBezTo>
                  <a:pt x="246926" y="5123727"/>
                  <a:pt x="214131" y="5330142"/>
                  <a:pt x="162045" y="5428527"/>
                </a:cubicBezTo>
                <a:cubicBezTo>
                  <a:pt x="109959" y="5526912"/>
                  <a:pt x="54979" y="5547167"/>
                  <a:pt x="0" y="5567423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6" name="Figura a mano libera 15"/>
          <p:cNvSpPr/>
          <p:nvPr/>
        </p:nvSpPr>
        <p:spPr>
          <a:xfrm>
            <a:off x="3995936" y="1261641"/>
            <a:ext cx="5254906" cy="5764192"/>
          </a:xfrm>
          <a:custGeom>
            <a:avLst/>
            <a:gdLst>
              <a:gd name="connsiteX0" fmla="*/ 5254906 w 5254906"/>
              <a:gd name="connsiteY0" fmla="*/ 0 h 5764192"/>
              <a:gd name="connsiteX1" fmla="*/ 4525701 w 5254906"/>
              <a:gd name="connsiteY1" fmla="*/ 81022 h 5764192"/>
              <a:gd name="connsiteX2" fmla="*/ 3865944 w 5254906"/>
              <a:gd name="connsiteY2" fmla="*/ 254643 h 5764192"/>
              <a:gd name="connsiteX3" fmla="*/ 3194613 w 5254906"/>
              <a:gd name="connsiteY3" fmla="*/ 497711 h 5764192"/>
              <a:gd name="connsiteX4" fmla="*/ 2488557 w 5254906"/>
              <a:gd name="connsiteY4" fmla="*/ 1018572 h 5764192"/>
              <a:gd name="connsiteX5" fmla="*/ 1632030 w 5254906"/>
              <a:gd name="connsiteY5" fmla="*/ 1377387 h 5764192"/>
              <a:gd name="connsiteX6" fmla="*/ 937549 w 5254906"/>
              <a:gd name="connsiteY6" fmla="*/ 1944546 h 5764192"/>
              <a:gd name="connsiteX7" fmla="*/ 763929 w 5254906"/>
              <a:gd name="connsiteY7" fmla="*/ 2731625 h 5764192"/>
              <a:gd name="connsiteX8" fmla="*/ 810228 w 5254906"/>
              <a:gd name="connsiteY8" fmla="*/ 3437681 h 5764192"/>
              <a:gd name="connsiteX9" fmla="*/ 648182 w 5254906"/>
              <a:gd name="connsiteY9" fmla="*/ 4271058 h 5764192"/>
              <a:gd name="connsiteX10" fmla="*/ 567159 w 5254906"/>
              <a:gd name="connsiteY10" fmla="*/ 4606724 h 5764192"/>
              <a:gd name="connsiteX11" fmla="*/ 462987 w 5254906"/>
              <a:gd name="connsiteY11" fmla="*/ 4953964 h 5764192"/>
              <a:gd name="connsiteX12" fmla="*/ 0 w 5254906"/>
              <a:gd name="connsiteY12" fmla="*/ 5764192 h 57641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5254906" h="5764192">
                <a:moveTo>
                  <a:pt x="5254906" y="0"/>
                </a:moveTo>
                <a:cubicBezTo>
                  <a:pt x="5006050" y="19291"/>
                  <a:pt x="4757195" y="38582"/>
                  <a:pt x="4525701" y="81022"/>
                </a:cubicBezTo>
                <a:cubicBezTo>
                  <a:pt x="4294207" y="123462"/>
                  <a:pt x="4087792" y="185195"/>
                  <a:pt x="3865944" y="254643"/>
                </a:cubicBezTo>
                <a:cubicBezTo>
                  <a:pt x="3644096" y="324091"/>
                  <a:pt x="3424178" y="370390"/>
                  <a:pt x="3194613" y="497711"/>
                </a:cubicBezTo>
                <a:cubicBezTo>
                  <a:pt x="2965049" y="625033"/>
                  <a:pt x="2748988" y="871959"/>
                  <a:pt x="2488557" y="1018572"/>
                </a:cubicBezTo>
                <a:cubicBezTo>
                  <a:pt x="2228127" y="1165185"/>
                  <a:pt x="1890531" y="1223058"/>
                  <a:pt x="1632030" y="1377387"/>
                </a:cubicBezTo>
                <a:cubicBezTo>
                  <a:pt x="1373529" y="1531716"/>
                  <a:pt x="1082232" y="1718840"/>
                  <a:pt x="937549" y="1944546"/>
                </a:cubicBezTo>
                <a:cubicBezTo>
                  <a:pt x="792866" y="2170252"/>
                  <a:pt x="785149" y="2482769"/>
                  <a:pt x="763929" y="2731625"/>
                </a:cubicBezTo>
                <a:cubicBezTo>
                  <a:pt x="742709" y="2980481"/>
                  <a:pt x="829519" y="3181109"/>
                  <a:pt x="810228" y="3437681"/>
                </a:cubicBezTo>
                <a:cubicBezTo>
                  <a:pt x="790937" y="3694253"/>
                  <a:pt x="688694" y="4076218"/>
                  <a:pt x="648182" y="4271058"/>
                </a:cubicBezTo>
                <a:cubicBezTo>
                  <a:pt x="607671" y="4465899"/>
                  <a:pt x="598025" y="4492906"/>
                  <a:pt x="567159" y="4606724"/>
                </a:cubicBezTo>
                <a:cubicBezTo>
                  <a:pt x="536293" y="4720542"/>
                  <a:pt x="557513" y="4761053"/>
                  <a:pt x="462987" y="4953964"/>
                </a:cubicBezTo>
                <a:cubicBezTo>
                  <a:pt x="368461" y="5146875"/>
                  <a:pt x="79094" y="5627225"/>
                  <a:pt x="0" y="5764192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7" name="Figura a mano libera 16"/>
          <p:cNvSpPr/>
          <p:nvPr/>
        </p:nvSpPr>
        <p:spPr>
          <a:xfrm>
            <a:off x="2349661" y="0"/>
            <a:ext cx="4305782" cy="6956385"/>
          </a:xfrm>
          <a:custGeom>
            <a:avLst/>
            <a:gdLst>
              <a:gd name="connsiteX0" fmla="*/ 4305782 w 4305782"/>
              <a:gd name="connsiteY0" fmla="*/ 0 h 6956385"/>
              <a:gd name="connsiteX1" fmla="*/ 3993266 w 4305782"/>
              <a:gd name="connsiteY1" fmla="*/ 173620 h 6956385"/>
              <a:gd name="connsiteX2" fmla="*/ 3738623 w 4305782"/>
              <a:gd name="connsiteY2" fmla="*/ 196770 h 6956385"/>
              <a:gd name="connsiteX3" fmla="*/ 3472405 w 4305782"/>
              <a:gd name="connsiteY3" fmla="*/ 324091 h 6956385"/>
              <a:gd name="connsiteX4" fmla="*/ 3125164 w 4305782"/>
              <a:gd name="connsiteY4" fmla="*/ 462987 h 6956385"/>
              <a:gd name="connsiteX5" fmla="*/ 2558005 w 4305782"/>
              <a:gd name="connsiteY5" fmla="*/ 451413 h 6956385"/>
              <a:gd name="connsiteX6" fmla="*/ 2326511 w 4305782"/>
              <a:gd name="connsiteY6" fmla="*/ 601884 h 6956385"/>
              <a:gd name="connsiteX7" fmla="*/ 2083443 w 4305782"/>
              <a:gd name="connsiteY7" fmla="*/ 671332 h 6956385"/>
              <a:gd name="connsiteX8" fmla="*/ 1851949 w 4305782"/>
              <a:gd name="connsiteY8" fmla="*/ 833377 h 6956385"/>
              <a:gd name="connsiteX9" fmla="*/ 1724628 w 4305782"/>
              <a:gd name="connsiteY9" fmla="*/ 1088020 h 6956385"/>
              <a:gd name="connsiteX10" fmla="*/ 1423686 w 4305782"/>
              <a:gd name="connsiteY10" fmla="*/ 1296365 h 6956385"/>
              <a:gd name="connsiteX11" fmla="*/ 995423 w 4305782"/>
              <a:gd name="connsiteY11" fmla="*/ 1377387 h 6956385"/>
              <a:gd name="connsiteX12" fmla="*/ 821802 w 4305782"/>
              <a:gd name="connsiteY12" fmla="*/ 1608881 h 6956385"/>
              <a:gd name="connsiteX13" fmla="*/ 601883 w 4305782"/>
              <a:gd name="connsiteY13" fmla="*/ 1875099 h 6956385"/>
              <a:gd name="connsiteX14" fmla="*/ 509286 w 4305782"/>
              <a:gd name="connsiteY14" fmla="*/ 2257063 h 6956385"/>
              <a:gd name="connsiteX15" fmla="*/ 358815 w 4305782"/>
              <a:gd name="connsiteY15" fmla="*/ 2592729 h 6956385"/>
              <a:gd name="connsiteX16" fmla="*/ 300942 w 4305782"/>
              <a:gd name="connsiteY16" fmla="*/ 2905246 h 6956385"/>
              <a:gd name="connsiteX17" fmla="*/ 254643 w 4305782"/>
              <a:gd name="connsiteY17" fmla="*/ 3240911 h 6956385"/>
              <a:gd name="connsiteX18" fmla="*/ 81023 w 4305782"/>
              <a:gd name="connsiteY18" fmla="*/ 3796496 h 6956385"/>
              <a:gd name="connsiteX19" fmla="*/ 231493 w 4305782"/>
              <a:gd name="connsiteY19" fmla="*/ 4525701 h 6956385"/>
              <a:gd name="connsiteX20" fmla="*/ 219919 w 4305782"/>
              <a:gd name="connsiteY20" fmla="*/ 4803494 h 6956385"/>
              <a:gd name="connsiteX21" fmla="*/ 104172 w 4305782"/>
              <a:gd name="connsiteY21" fmla="*/ 5092861 h 6956385"/>
              <a:gd name="connsiteX22" fmla="*/ 104172 w 4305782"/>
              <a:gd name="connsiteY22" fmla="*/ 5393803 h 6956385"/>
              <a:gd name="connsiteX23" fmla="*/ 289367 w 4305782"/>
              <a:gd name="connsiteY23" fmla="*/ 5532699 h 6956385"/>
              <a:gd name="connsiteX24" fmla="*/ 312516 w 4305782"/>
              <a:gd name="connsiteY24" fmla="*/ 5914663 h 6956385"/>
              <a:gd name="connsiteX25" fmla="*/ 289367 w 4305782"/>
              <a:gd name="connsiteY25" fmla="*/ 6296628 h 6956385"/>
              <a:gd name="connsiteX26" fmla="*/ 381964 w 4305782"/>
              <a:gd name="connsiteY26" fmla="*/ 6585995 h 6956385"/>
              <a:gd name="connsiteX27" fmla="*/ 300942 w 4305782"/>
              <a:gd name="connsiteY27" fmla="*/ 6701742 h 6956385"/>
              <a:gd name="connsiteX28" fmla="*/ 0 w 4305782"/>
              <a:gd name="connsiteY28" fmla="*/ 6956385 h 69563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</a:cxnLst>
            <a:rect l="l" t="t" r="r" b="b"/>
            <a:pathLst>
              <a:path w="4305782" h="6956385">
                <a:moveTo>
                  <a:pt x="4305782" y="0"/>
                </a:moveTo>
                <a:cubicBezTo>
                  <a:pt x="4196787" y="70412"/>
                  <a:pt x="4087792" y="140825"/>
                  <a:pt x="3993266" y="173620"/>
                </a:cubicBezTo>
                <a:cubicBezTo>
                  <a:pt x="3898740" y="206415"/>
                  <a:pt x="3825433" y="171692"/>
                  <a:pt x="3738623" y="196770"/>
                </a:cubicBezTo>
                <a:cubicBezTo>
                  <a:pt x="3651813" y="221849"/>
                  <a:pt x="3574648" y="279721"/>
                  <a:pt x="3472405" y="324091"/>
                </a:cubicBezTo>
                <a:cubicBezTo>
                  <a:pt x="3370162" y="368461"/>
                  <a:pt x="3277564" y="441767"/>
                  <a:pt x="3125164" y="462987"/>
                </a:cubicBezTo>
                <a:cubicBezTo>
                  <a:pt x="2972764" y="484207"/>
                  <a:pt x="2691114" y="428264"/>
                  <a:pt x="2558005" y="451413"/>
                </a:cubicBezTo>
                <a:cubicBezTo>
                  <a:pt x="2424896" y="474563"/>
                  <a:pt x="2405605" y="565231"/>
                  <a:pt x="2326511" y="601884"/>
                </a:cubicBezTo>
                <a:cubicBezTo>
                  <a:pt x="2247417" y="638537"/>
                  <a:pt x="2162537" y="632750"/>
                  <a:pt x="2083443" y="671332"/>
                </a:cubicBezTo>
                <a:cubicBezTo>
                  <a:pt x="2004349" y="709914"/>
                  <a:pt x="1911752" y="763929"/>
                  <a:pt x="1851949" y="833377"/>
                </a:cubicBezTo>
                <a:cubicBezTo>
                  <a:pt x="1792147" y="902825"/>
                  <a:pt x="1796005" y="1010855"/>
                  <a:pt x="1724628" y="1088020"/>
                </a:cubicBezTo>
                <a:cubicBezTo>
                  <a:pt x="1653251" y="1165185"/>
                  <a:pt x="1545220" y="1248137"/>
                  <a:pt x="1423686" y="1296365"/>
                </a:cubicBezTo>
                <a:cubicBezTo>
                  <a:pt x="1302152" y="1344593"/>
                  <a:pt x="1095737" y="1325301"/>
                  <a:pt x="995423" y="1377387"/>
                </a:cubicBezTo>
                <a:cubicBezTo>
                  <a:pt x="895109" y="1429473"/>
                  <a:pt x="887392" y="1525929"/>
                  <a:pt x="821802" y="1608881"/>
                </a:cubicBezTo>
                <a:cubicBezTo>
                  <a:pt x="756212" y="1691833"/>
                  <a:pt x="653969" y="1767069"/>
                  <a:pt x="601883" y="1875099"/>
                </a:cubicBezTo>
                <a:cubicBezTo>
                  <a:pt x="549797" y="1983129"/>
                  <a:pt x="549797" y="2137458"/>
                  <a:pt x="509286" y="2257063"/>
                </a:cubicBezTo>
                <a:cubicBezTo>
                  <a:pt x="468775" y="2376668"/>
                  <a:pt x="393539" y="2484699"/>
                  <a:pt x="358815" y="2592729"/>
                </a:cubicBezTo>
                <a:cubicBezTo>
                  <a:pt x="324091" y="2700760"/>
                  <a:pt x="318304" y="2797216"/>
                  <a:pt x="300942" y="2905246"/>
                </a:cubicBezTo>
                <a:cubicBezTo>
                  <a:pt x="283580" y="3013276"/>
                  <a:pt x="291296" y="3092369"/>
                  <a:pt x="254643" y="3240911"/>
                </a:cubicBezTo>
                <a:cubicBezTo>
                  <a:pt x="217990" y="3389453"/>
                  <a:pt x="84881" y="3582364"/>
                  <a:pt x="81023" y="3796496"/>
                </a:cubicBezTo>
                <a:cubicBezTo>
                  <a:pt x="77165" y="4010628"/>
                  <a:pt x="208344" y="4357868"/>
                  <a:pt x="231493" y="4525701"/>
                </a:cubicBezTo>
                <a:cubicBezTo>
                  <a:pt x="254642" y="4693534"/>
                  <a:pt x="241139" y="4708967"/>
                  <a:pt x="219919" y="4803494"/>
                </a:cubicBezTo>
                <a:cubicBezTo>
                  <a:pt x="198699" y="4898021"/>
                  <a:pt x="123463" y="4994476"/>
                  <a:pt x="104172" y="5092861"/>
                </a:cubicBezTo>
                <a:cubicBezTo>
                  <a:pt x="84881" y="5191246"/>
                  <a:pt x="73306" y="5320497"/>
                  <a:pt x="104172" y="5393803"/>
                </a:cubicBezTo>
                <a:cubicBezTo>
                  <a:pt x="135038" y="5467109"/>
                  <a:pt x="254643" y="5445889"/>
                  <a:pt x="289367" y="5532699"/>
                </a:cubicBezTo>
                <a:cubicBezTo>
                  <a:pt x="324091" y="5619509"/>
                  <a:pt x="312516" y="5787342"/>
                  <a:pt x="312516" y="5914663"/>
                </a:cubicBezTo>
                <a:cubicBezTo>
                  <a:pt x="312516" y="6041984"/>
                  <a:pt x="277792" y="6184739"/>
                  <a:pt x="289367" y="6296628"/>
                </a:cubicBezTo>
                <a:cubicBezTo>
                  <a:pt x="300942" y="6408517"/>
                  <a:pt x="380035" y="6518476"/>
                  <a:pt x="381964" y="6585995"/>
                </a:cubicBezTo>
                <a:cubicBezTo>
                  <a:pt x="383893" y="6653514"/>
                  <a:pt x="364603" y="6640010"/>
                  <a:pt x="300942" y="6701742"/>
                </a:cubicBezTo>
                <a:cubicBezTo>
                  <a:pt x="237281" y="6763474"/>
                  <a:pt x="118640" y="6859929"/>
                  <a:pt x="0" y="6956385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8" name="Figura a mano libera 17"/>
          <p:cNvSpPr/>
          <p:nvPr/>
        </p:nvSpPr>
        <p:spPr>
          <a:xfrm>
            <a:off x="2573438" y="0"/>
            <a:ext cx="4313499" cy="6967959"/>
          </a:xfrm>
          <a:custGeom>
            <a:avLst/>
            <a:gdLst>
              <a:gd name="connsiteX0" fmla="*/ 4313499 w 4313499"/>
              <a:gd name="connsiteY0" fmla="*/ 0 h 6967959"/>
              <a:gd name="connsiteX1" fmla="*/ 3954684 w 4313499"/>
              <a:gd name="connsiteY1" fmla="*/ 231494 h 6967959"/>
              <a:gd name="connsiteX2" fmla="*/ 3619018 w 4313499"/>
              <a:gd name="connsiteY2" fmla="*/ 312516 h 6967959"/>
              <a:gd name="connsiteX3" fmla="*/ 3179180 w 4313499"/>
              <a:gd name="connsiteY3" fmla="*/ 462987 h 6967959"/>
              <a:gd name="connsiteX4" fmla="*/ 2716192 w 4313499"/>
              <a:gd name="connsiteY4" fmla="*/ 578734 h 6967959"/>
              <a:gd name="connsiteX5" fmla="*/ 2114309 w 4313499"/>
              <a:gd name="connsiteY5" fmla="*/ 868101 h 6967959"/>
              <a:gd name="connsiteX6" fmla="*/ 1662896 w 4313499"/>
              <a:gd name="connsiteY6" fmla="*/ 1238491 h 6967959"/>
              <a:gd name="connsiteX7" fmla="*/ 1246208 w 4313499"/>
              <a:gd name="connsiteY7" fmla="*/ 1400537 h 6967959"/>
              <a:gd name="connsiteX8" fmla="*/ 887392 w 4313499"/>
              <a:gd name="connsiteY8" fmla="*/ 1655180 h 6967959"/>
              <a:gd name="connsiteX9" fmla="*/ 551727 w 4313499"/>
              <a:gd name="connsiteY9" fmla="*/ 2129742 h 6967959"/>
              <a:gd name="connsiteX10" fmla="*/ 262359 w 4313499"/>
              <a:gd name="connsiteY10" fmla="*/ 2615878 h 6967959"/>
              <a:gd name="connsiteX11" fmla="*/ 100314 w 4313499"/>
              <a:gd name="connsiteY11" fmla="*/ 3240911 h 6967959"/>
              <a:gd name="connsiteX12" fmla="*/ 7716 w 4313499"/>
              <a:gd name="connsiteY12" fmla="*/ 3727048 h 6967959"/>
              <a:gd name="connsiteX13" fmla="*/ 54015 w 4313499"/>
              <a:gd name="connsiteY13" fmla="*/ 4328932 h 6967959"/>
              <a:gd name="connsiteX14" fmla="*/ 169762 w 4313499"/>
              <a:gd name="connsiteY14" fmla="*/ 4780344 h 6967959"/>
              <a:gd name="connsiteX15" fmla="*/ 123463 w 4313499"/>
              <a:gd name="connsiteY15" fmla="*/ 5127585 h 6967959"/>
              <a:gd name="connsiteX16" fmla="*/ 250785 w 4313499"/>
              <a:gd name="connsiteY16" fmla="*/ 5486400 h 6967959"/>
              <a:gd name="connsiteX17" fmla="*/ 378106 w 4313499"/>
              <a:gd name="connsiteY17" fmla="*/ 6123008 h 6967959"/>
              <a:gd name="connsiteX18" fmla="*/ 378106 w 4313499"/>
              <a:gd name="connsiteY18" fmla="*/ 6597570 h 6967959"/>
              <a:gd name="connsiteX19" fmla="*/ 239210 w 4313499"/>
              <a:gd name="connsiteY19" fmla="*/ 6967959 h 6967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4313499" h="6967959">
                <a:moveTo>
                  <a:pt x="4313499" y="0"/>
                </a:moveTo>
                <a:cubicBezTo>
                  <a:pt x="4191965" y="89704"/>
                  <a:pt x="4070431" y="179408"/>
                  <a:pt x="3954684" y="231494"/>
                </a:cubicBezTo>
                <a:cubicBezTo>
                  <a:pt x="3838937" y="283580"/>
                  <a:pt x="3748269" y="273934"/>
                  <a:pt x="3619018" y="312516"/>
                </a:cubicBezTo>
                <a:cubicBezTo>
                  <a:pt x="3489767" y="351098"/>
                  <a:pt x="3329651" y="418617"/>
                  <a:pt x="3179180" y="462987"/>
                </a:cubicBezTo>
                <a:cubicBezTo>
                  <a:pt x="3028709" y="507357"/>
                  <a:pt x="2893670" y="511215"/>
                  <a:pt x="2716192" y="578734"/>
                </a:cubicBezTo>
                <a:cubicBezTo>
                  <a:pt x="2538714" y="646253"/>
                  <a:pt x="2289858" y="758142"/>
                  <a:pt x="2114309" y="868101"/>
                </a:cubicBezTo>
                <a:cubicBezTo>
                  <a:pt x="1938760" y="978060"/>
                  <a:pt x="1807579" y="1149752"/>
                  <a:pt x="1662896" y="1238491"/>
                </a:cubicBezTo>
                <a:cubicBezTo>
                  <a:pt x="1518213" y="1327230"/>
                  <a:pt x="1375459" y="1331089"/>
                  <a:pt x="1246208" y="1400537"/>
                </a:cubicBezTo>
                <a:cubicBezTo>
                  <a:pt x="1116957" y="1469985"/>
                  <a:pt x="1003139" y="1533646"/>
                  <a:pt x="887392" y="1655180"/>
                </a:cubicBezTo>
                <a:cubicBezTo>
                  <a:pt x="771645" y="1776714"/>
                  <a:pt x="655899" y="1969626"/>
                  <a:pt x="551727" y="2129742"/>
                </a:cubicBezTo>
                <a:cubicBezTo>
                  <a:pt x="447555" y="2289858"/>
                  <a:pt x="337595" y="2430683"/>
                  <a:pt x="262359" y="2615878"/>
                </a:cubicBezTo>
                <a:cubicBezTo>
                  <a:pt x="187124" y="2801073"/>
                  <a:pt x="142755" y="3055716"/>
                  <a:pt x="100314" y="3240911"/>
                </a:cubicBezTo>
                <a:cubicBezTo>
                  <a:pt x="57874" y="3426106"/>
                  <a:pt x="15432" y="3545711"/>
                  <a:pt x="7716" y="3727048"/>
                </a:cubicBezTo>
                <a:cubicBezTo>
                  <a:pt x="0" y="3908385"/>
                  <a:pt x="27007" y="4153383"/>
                  <a:pt x="54015" y="4328932"/>
                </a:cubicBezTo>
                <a:cubicBezTo>
                  <a:pt x="81023" y="4504481"/>
                  <a:pt x="158187" y="4647235"/>
                  <a:pt x="169762" y="4780344"/>
                </a:cubicBezTo>
                <a:cubicBezTo>
                  <a:pt x="181337" y="4913453"/>
                  <a:pt x="109959" y="5009909"/>
                  <a:pt x="123463" y="5127585"/>
                </a:cubicBezTo>
                <a:cubicBezTo>
                  <a:pt x="136967" y="5245261"/>
                  <a:pt x="208345" y="5320496"/>
                  <a:pt x="250785" y="5486400"/>
                </a:cubicBezTo>
                <a:cubicBezTo>
                  <a:pt x="293226" y="5652304"/>
                  <a:pt x="356886" y="5937813"/>
                  <a:pt x="378106" y="6123008"/>
                </a:cubicBezTo>
                <a:cubicBezTo>
                  <a:pt x="399326" y="6308203"/>
                  <a:pt x="401255" y="6456745"/>
                  <a:pt x="378106" y="6597570"/>
                </a:cubicBezTo>
                <a:cubicBezTo>
                  <a:pt x="354957" y="6738395"/>
                  <a:pt x="297083" y="6853177"/>
                  <a:pt x="239210" y="6967959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20" name="Figura a mano libera 19"/>
          <p:cNvSpPr/>
          <p:nvPr/>
        </p:nvSpPr>
        <p:spPr>
          <a:xfrm>
            <a:off x="2821222" y="52426"/>
            <a:ext cx="4271058" cy="7048982"/>
          </a:xfrm>
          <a:custGeom>
            <a:avLst/>
            <a:gdLst>
              <a:gd name="connsiteX0" fmla="*/ 4271058 w 4271058"/>
              <a:gd name="connsiteY0" fmla="*/ 0 h 7048982"/>
              <a:gd name="connsiteX1" fmla="*/ 3808071 w 4271058"/>
              <a:gd name="connsiteY1" fmla="*/ 370390 h 7048982"/>
              <a:gd name="connsiteX2" fmla="*/ 3136739 w 4271058"/>
              <a:gd name="connsiteY2" fmla="*/ 532435 h 7048982"/>
              <a:gd name="connsiteX3" fmla="*/ 2500132 w 4271058"/>
              <a:gd name="connsiteY3" fmla="*/ 775503 h 7048982"/>
              <a:gd name="connsiteX4" fmla="*/ 1909823 w 4271058"/>
              <a:gd name="connsiteY4" fmla="*/ 1064871 h 7048982"/>
              <a:gd name="connsiteX5" fmla="*/ 1562582 w 4271058"/>
              <a:gd name="connsiteY5" fmla="*/ 1331088 h 7048982"/>
              <a:gd name="connsiteX6" fmla="*/ 1192192 w 4271058"/>
              <a:gd name="connsiteY6" fmla="*/ 1469984 h 7048982"/>
              <a:gd name="connsiteX7" fmla="*/ 914400 w 4271058"/>
              <a:gd name="connsiteY7" fmla="*/ 1655179 h 7048982"/>
              <a:gd name="connsiteX8" fmla="*/ 520861 w 4271058"/>
              <a:gd name="connsiteY8" fmla="*/ 2071868 h 7048982"/>
              <a:gd name="connsiteX9" fmla="*/ 208344 w 4271058"/>
              <a:gd name="connsiteY9" fmla="*/ 2650602 h 7048982"/>
              <a:gd name="connsiteX10" fmla="*/ 23149 w 4271058"/>
              <a:gd name="connsiteY10" fmla="*/ 3646025 h 7048982"/>
              <a:gd name="connsiteX11" fmla="*/ 69448 w 4271058"/>
              <a:gd name="connsiteY11" fmla="*/ 4259483 h 7048982"/>
              <a:gd name="connsiteX12" fmla="*/ 127322 w 4271058"/>
              <a:gd name="connsiteY12" fmla="*/ 4815068 h 7048982"/>
              <a:gd name="connsiteX13" fmla="*/ 127322 w 4271058"/>
              <a:gd name="connsiteY13" fmla="*/ 5278055 h 7048982"/>
              <a:gd name="connsiteX14" fmla="*/ 300942 w 4271058"/>
              <a:gd name="connsiteY14" fmla="*/ 5660020 h 7048982"/>
              <a:gd name="connsiteX15" fmla="*/ 416689 w 4271058"/>
              <a:gd name="connsiteY15" fmla="*/ 6076709 h 7048982"/>
              <a:gd name="connsiteX16" fmla="*/ 370390 w 4271058"/>
              <a:gd name="connsiteY16" fmla="*/ 6667017 h 7048982"/>
              <a:gd name="connsiteX17" fmla="*/ 219919 w 4271058"/>
              <a:gd name="connsiteY17" fmla="*/ 7048982 h 70489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4271058" h="7048982">
                <a:moveTo>
                  <a:pt x="4271058" y="0"/>
                </a:moveTo>
                <a:cubicBezTo>
                  <a:pt x="4134091" y="140825"/>
                  <a:pt x="3997124" y="281651"/>
                  <a:pt x="3808071" y="370390"/>
                </a:cubicBezTo>
                <a:cubicBezTo>
                  <a:pt x="3619018" y="459129"/>
                  <a:pt x="3354729" y="464916"/>
                  <a:pt x="3136739" y="532435"/>
                </a:cubicBezTo>
                <a:cubicBezTo>
                  <a:pt x="2918749" y="599954"/>
                  <a:pt x="2704618" y="686764"/>
                  <a:pt x="2500132" y="775503"/>
                </a:cubicBezTo>
                <a:cubicBezTo>
                  <a:pt x="2295646" y="864242"/>
                  <a:pt x="2066081" y="972273"/>
                  <a:pt x="1909823" y="1064871"/>
                </a:cubicBezTo>
                <a:cubicBezTo>
                  <a:pt x="1753565" y="1157469"/>
                  <a:pt x="1682187" y="1263569"/>
                  <a:pt x="1562582" y="1331088"/>
                </a:cubicBezTo>
                <a:cubicBezTo>
                  <a:pt x="1442977" y="1398607"/>
                  <a:pt x="1300222" y="1415969"/>
                  <a:pt x="1192192" y="1469984"/>
                </a:cubicBezTo>
                <a:cubicBezTo>
                  <a:pt x="1084162" y="1523999"/>
                  <a:pt x="1026289" y="1554865"/>
                  <a:pt x="914400" y="1655179"/>
                </a:cubicBezTo>
                <a:cubicBezTo>
                  <a:pt x="802512" y="1755493"/>
                  <a:pt x="638537" y="1905964"/>
                  <a:pt x="520861" y="2071868"/>
                </a:cubicBezTo>
                <a:cubicBezTo>
                  <a:pt x="403185" y="2237772"/>
                  <a:pt x="291296" y="2388243"/>
                  <a:pt x="208344" y="2650602"/>
                </a:cubicBezTo>
                <a:cubicBezTo>
                  <a:pt x="125392" y="2912962"/>
                  <a:pt x="46298" y="3377878"/>
                  <a:pt x="23149" y="3646025"/>
                </a:cubicBezTo>
                <a:cubicBezTo>
                  <a:pt x="0" y="3914172"/>
                  <a:pt x="52086" y="4064643"/>
                  <a:pt x="69448" y="4259483"/>
                </a:cubicBezTo>
                <a:cubicBezTo>
                  <a:pt x="86810" y="4454323"/>
                  <a:pt x="117676" y="4645306"/>
                  <a:pt x="127322" y="4815068"/>
                </a:cubicBezTo>
                <a:cubicBezTo>
                  <a:pt x="136968" y="4984830"/>
                  <a:pt x="98385" y="5137230"/>
                  <a:pt x="127322" y="5278055"/>
                </a:cubicBezTo>
                <a:cubicBezTo>
                  <a:pt x="156259" y="5418880"/>
                  <a:pt x="252714" y="5526911"/>
                  <a:pt x="300942" y="5660020"/>
                </a:cubicBezTo>
                <a:cubicBezTo>
                  <a:pt x="349170" y="5793129"/>
                  <a:pt x="405114" y="5908876"/>
                  <a:pt x="416689" y="6076709"/>
                </a:cubicBezTo>
                <a:cubicBezTo>
                  <a:pt x="428264" y="6244542"/>
                  <a:pt x="403185" y="6504972"/>
                  <a:pt x="370390" y="6667017"/>
                </a:cubicBezTo>
                <a:cubicBezTo>
                  <a:pt x="337595" y="6829062"/>
                  <a:pt x="219919" y="7048982"/>
                  <a:pt x="219919" y="7048982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21" name="CasellaDiTesto 20"/>
          <p:cNvSpPr txBox="1"/>
          <p:nvPr/>
        </p:nvSpPr>
        <p:spPr>
          <a:xfrm rot="20631081" flipH="1">
            <a:off x="7553868" y="1448447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5</a:t>
            </a:r>
            <a:endParaRPr lang="it-IT" sz="1050" b="1" dirty="0"/>
          </a:p>
        </p:txBody>
      </p:sp>
      <p:sp>
        <p:nvSpPr>
          <p:cNvPr id="22" name="CasellaDiTesto 21"/>
          <p:cNvSpPr txBox="1"/>
          <p:nvPr/>
        </p:nvSpPr>
        <p:spPr>
          <a:xfrm rot="19404807" flipH="1">
            <a:off x="5554956" y="2824890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2</a:t>
            </a:r>
            <a:endParaRPr lang="it-IT" sz="1050" b="1" dirty="0"/>
          </a:p>
        </p:txBody>
      </p:sp>
      <p:sp>
        <p:nvSpPr>
          <p:cNvPr id="23" name="CasellaDiTesto 22"/>
          <p:cNvSpPr txBox="1"/>
          <p:nvPr/>
        </p:nvSpPr>
        <p:spPr>
          <a:xfrm rot="18326827" flipH="1">
            <a:off x="4974030" y="3613315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1</a:t>
            </a:r>
            <a:endParaRPr lang="it-IT" sz="1050" b="1" dirty="0"/>
          </a:p>
        </p:txBody>
      </p:sp>
      <p:sp>
        <p:nvSpPr>
          <p:cNvPr id="24" name="CasellaDiTesto 23"/>
          <p:cNvSpPr txBox="1"/>
          <p:nvPr/>
        </p:nvSpPr>
        <p:spPr>
          <a:xfrm rot="19904532" flipH="1">
            <a:off x="4890884" y="896521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5</a:t>
            </a:r>
            <a:endParaRPr lang="it-IT" sz="1050" b="1" dirty="0"/>
          </a:p>
        </p:txBody>
      </p:sp>
      <p:sp>
        <p:nvSpPr>
          <p:cNvPr id="25" name="CasellaDiTesto 24"/>
          <p:cNvSpPr txBox="1"/>
          <p:nvPr/>
        </p:nvSpPr>
        <p:spPr>
          <a:xfrm rot="16200000" flipH="1">
            <a:off x="2536472" y="4955979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2</a:t>
            </a:r>
            <a:endParaRPr lang="it-IT" sz="1050" b="1" dirty="0"/>
          </a:p>
        </p:txBody>
      </p:sp>
      <p:sp>
        <p:nvSpPr>
          <p:cNvPr id="26" name="CasellaDiTesto 25"/>
          <p:cNvSpPr txBox="1"/>
          <p:nvPr/>
        </p:nvSpPr>
        <p:spPr>
          <a:xfrm rot="18326827" flipH="1">
            <a:off x="3965917" y="902536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1</a:t>
            </a:r>
            <a:endParaRPr lang="it-IT" sz="1050" b="1" dirty="0"/>
          </a:p>
        </p:txBody>
      </p:sp>
      <p:sp>
        <p:nvSpPr>
          <p:cNvPr id="36" name="CasellaDiTesto 35"/>
          <p:cNvSpPr txBox="1"/>
          <p:nvPr/>
        </p:nvSpPr>
        <p:spPr>
          <a:xfrm>
            <a:off x="5220072" y="5445224"/>
            <a:ext cx="165577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2400" b="1" dirty="0" smtClean="0">
                <a:solidFill>
                  <a:schemeClr val="bg1"/>
                </a:solidFill>
              </a:rPr>
              <a:t>MANOVRA </a:t>
            </a:r>
          </a:p>
          <a:p>
            <a:pPr algn="ctr"/>
            <a:r>
              <a:rPr lang="it-IT" sz="2400" b="1" dirty="0" smtClean="0">
                <a:solidFill>
                  <a:schemeClr val="bg1"/>
                </a:solidFill>
              </a:rPr>
              <a:t>IN ACQUE </a:t>
            </a:r>
          </a:p>
          <a:p>
            <a:pPr algn="ctr"/>
            <a:r>
              <a:rPr lang="it-IT" sz="2400" b="1" dirty="0" smtClean="0">
                <a:solidFill>
                  <a:schemeClr val="bg1"/>
                </a:solidFill>
              </a:rPr>
              <a:t>RISTRETTE</a:t>
            </a:r>
            <a:endParaRPr lang="it-IT" sz="2400" b="1" dirty="0">
              <a:solidFill>
                <a:schemeClr val="bg1"/>
              </a:solidFill>
            </a:endParaRPr>
          </a:p>
        </p:txBody>
      </p:sp>
      <p:grpSp>
        <p:nvGrpSpPr>
          <p:cNvPr id="27" name="Gruppo 26"/>
          <p:cNvGrpSpPr/>
          <p:nvPr/>
        </p:nvGrpSpPr>
        <p:grpSpPr>
          <a:xfrm>
            <a:off x="971600" y="477167"/>
            <a:ext cx="6696744" cy="5472113"/>
            <a:chOff x="251744" y="1196975"/>
            <a:chExt cx="6696744" cy="5472113"/>
          </a:xfrm>
        </p:grpSpPr>
        <p:sp>
          <p:nvSpPr>
            <p:cNvPr id="28" name="Line 37"/>
            <p:cNvSpPr>
              <a:spLocks noChangeShapeType="1"/>
            </p:cNvSpPr>
            <p:nvPr/>
          </p:nvSpPr>
          <p:spPr bwMode="auto">
            <a:xfrm flipV="1">
              <a:off x="2987675" y="3284538"/>
              <a:ext cx="0" cy="338455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29" name="Line 38"/>
            <p:cNvSpPr>
              <a:spLocks noChangeShapeType="1"/>
            </p:cNvSpPr>
            <p:nvPr/>
          </p:nvSpPr>
          <p:spPr bwMode="auto">
            <a:xfrm flipV="1">
              <a:off x="2987675" y="2492375"/>
              <a:ext cx="0" cy="338455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30" name="Line 39"/>
            <p:cNvSpPr>
              <a:spLocks noChangeShapeType="1"/>
            </p:cNvSpPr>
            <p:nvPr/>
          </p:nvSpPr>
          <p:spPr bwMode="auto">
            <a:xfrm flipV="1">
              <a:off x="2987675" y="1530350"/>
              <a:ext cx="3313113" cy="182721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31" name="Line 40"/>
            <p:cNvSpPr>
              <a:spLocks noChangeShapeType="1"/>
            </p:cNvSpPr>
            <p:nvPr/>
          </p:nvSpPr>
          <p:spPr bwMode="auto">
            <a:xfrm flipV="1">
              <a:off x="5724525" y="1196975"/>
              <a:ext cx="1223963" cy="64770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32" name="AutoShape 41"/>
            <p:cNvSpPr>
              <a:spLocks noChangeArrowheads="1"/>
            </p:cNvSpPr>
            <p:nvPr/>
          </p:nvSpPr>
          <p:spPr bwMode="auto">
            <a:xfrm rot="-5400000">
              <a:off x="2699544" y="6309519"/>
              <a:ext cx="576263" cy="142875"/>
            </a:xfrm>
            <a:prstGeom prst="flowChartDelay">
              <a:avLst/>
            </a:prstGeom>
            <a:solidFill>
              <a:schemeClr val="bg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33" name="Oval 42"/>
            <p:cNvSpPr>
              <a:spLocks noChangeArrowheads="1"/>
            </p:cNvSpPr>
            <p:nvPr/>
          </p:nvSpPr>
          <p:spPr bwMode="auto">
            <a:xfrm>
              <a:off x="3059113" y="6308725"/>
              <a:ext cx="73025" cy="73025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34" name="Oval 43"/>
            <p:cNvSpPr>
              <a:spLocks noChangeArrowheads="1"/>
            </p:cNvSpPr>
            <p:nvPr/>
          </p:nvSpPr>
          <p:spPr bwMode="auto">
            <a:xfrm>
              <a:off x="2843213" y="6308725"/>
              <a:ext cx="73025" cy="73025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35" name="AutoShape 44"/>
            <p:cNvSpPr>
              <a:spLocks noChangeArrowheads="1"/>
            </p:cNvSpPr>
            <p:nvPr/>
          </p:nvSpPr>
          <p:spPr bwMode="auto">
            <a:xfrm rot="-1620031">
              <a:off x="6227763" y="1341438"/>
              <a:ext cx="576262" cy="142875"/>
            </a:xfrm>
            <a:prstGeom prst="flowChartDelay">
              <a:avLst/>
            </a:prstGeom>
            <a:solidFill>
              <a:schemeClr val="bg2"/>
            </a:solidFill>
            <a:ln w="9525">
              <a:solidFill>
                <a:schemeClr val="tx1"/>
              </a:solidFill>
              <a:miter lim="800000"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37" name="Oval 45"/>
            <p:cNvSpPr>
              <a:spLocks noChangeArrowheads="1"/>
            </p:cNvSpPr>
            <p:nvPr/>
          </p:nvSpPr>
          <p:spPr bwMode="auto">
            <a:xfrm rot="3783065">
              <a:off x="6516688" y="1484313"/>
              <a:ext cx="73025" cy="73025"/>
            </a:xfrm>
            <a:prstGeom prst="ellipse">
              <a:avLst/>
            </a:prstGeom>
            <a:solidFill>
              <a:srgbClr val="00FF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38" name="Oval 46"/>
            <p:cNvSpPr>
              <a:spLocks noChangeArrowheads="1"/>
            </p:cNvSpPr>
            <p:nvPr/>
          </p:nvSpPr>
          <p:spPr bwMode="auto">
            <a:xfrm rot="3783065">
              <a:off x="6443663" y="1268413"/>
              <a:ext cx="73025" cy="73025"/>
            </a:xfrm>
            <a:prstGeom prst="ellipse">
              <a:avLst/>
            </a:pr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39" name="Oval 49"/>
            <p:cNvSpPr>
              <a:spLocks noChangeArrowheads="1"/>
            </p:cNvSpPr>
            <p:nvPr/>
          </p:nvSpPr>
          <p:spPr bwMode="auto">
            <a:xfrm>
              <a:off x="2914650" y="5373688"/>
              <a:ext cx="144463" cy="144462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0" name="Line 51"/>
            <p:cNvSpPr>
              <a:spLocks noChangeShapeType="1"/>
            </p:cNvSpPr>
            <p:nvPr/>
          </p:nvSpPr>
          <p:spPr bwMode="auto">
            <a:xfrm>
              <a:off x="1403872" y="5444951"/>
              <a:ext cx="1440160" cy="1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1" name="Text Box 52"/>
            <p:cNvSpPr txBox="1">
              <a:spLocks noChangeArrowheads="1"/>
            </p:cNvSpPr>
            <p:nvPr/>
          </p:nvSpPr>
          <p:spPr bwMode="auto">
            <a:xfrm>
              <a:off x="251744" y="5156920"/>
              <a:ext cx="1366837" cy="46196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it-IT" sz="1200" dirty="0"/>
                <a:t>Punto di ordine:  inizio accostata</a:t>
              </a:r>
            </a:p>
          </p:txBody>
        </p:sp>
        <p:sp>
          <p:nvSpPr>
            <p:cNvPr id="42" name="Oval 58"/>
            <p:cNvSpPr>
              <a:spLocks noChangeArrowheads="1"/>
            </p:cNvSpPr>
            <p:nvPr/>
          </p:nvSpPr>
          <p:spPr bwMode="auto">
            <a:xfrm>
              <a:off x="3924300" y="2708275"/>
              <a:ext cx="142875" cy="144463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3" name="Text Box 59"/>
            <p:cNvSpPr txBox="1">
              <a:spLocks noChangeArrowheads="1"/>
            </p:cNvSpPr>
            <p:nvPr/>
          </p:nvSpPr>
          <p:spPr bwMode="auto">
            <a:xfrm>
              <a:off x="3348038" y="1196975"/>
              <a:ext cx="1722437" cy="2746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r>
                <a:rPr lang="it-IT" sz="1200"/>
                <a:t>Punto di fine accostata</a:t>
              </a:r>
            </a:p>
          </p:txBody>
        </p:sp>
        <p:sp>
          <p:nvSpPr>
            <p:cNvPr id="44" name="Line 60"/>
            <p:cNvSpPr>
              <a:spLocks noChangeShapeType="1"/>
            </p:cNvSpPr>
            <p:nvPr/>
          </p:nvSpPr>
          <p:spPr bwMode="auto">
            <a:xfrm flipH="1">
              <a:off x="3995738" y="1484313"/>
              <a:ext cx="360362" cy="115252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5" name="Text Box 63"/>
            <p:cNvSpPr txBox="1">
              <a:spLocks noChangeArrowheads="1"/>
            </p:cNvSpPr>
            <p:nvPr/>
          </p:nvSpPr>
          <p:spPr bwMode="auto">
            <a:xfrm rot="-5400000">
              <a:off x="2742406" y="5560219"/>
              <a:ext cx="936625" cy="2746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Ri = 000°</a:t>
              </a:r>
            </a:p>
          </p:txBody>
        </p:sp>
        <p:sp>
          <p:nvSpPr>
            <p:cNvPr id="46" name="Text Box 64"/>
            <p:cNvSpPr txBox="1">
              <a:spLocks noChangeArrowheads="1"/>
            </p:cNvSpPr>
            <p:nvPr/>
          </p:nvSpPr>
          <p:spPr bwMode="auto">
            <a:xfrm rot="-1597481">
              <a:off x="5075238" y="2001838"/>
              <a:ext cx="936625" cy="274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Rf = 060°</a:t>
              </a:r>
            </a:p>
          </p:txBody>
        </p:sp>
        <p:sp>
          <p:nvSpPr>
            <p:cNvPr id="47" name="Line 65"/>
            <p:cNvSpPr>
              <a:spLocks noChangeShapeType="1"/>
            </p:cNvSpPr>
            <p:nvPr/>
          </p:nvSpPr>
          <p:spPr bwMode="auto">
            <a:xfrm>
              <a:off x="2987675" y="5084763"/>
              <a:ext cx="1871663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8" name="Line 68"/>
            <p:cNvSpPr>
              <a:spLocks noChangeShapeType="1"/>
            </p:cNvSpPr>
            <p:nvPr/>
          </p:nvSpPr>
          <p:spPr bwMode="auto">
            <a:xfrm rot="3471004">
              <a:off x="4104481" y="3248819"/>
              <a:ext cx="1871663" cy="73025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49" name="Line 69"/>
            <p:cNvSpPr>
              <a:spLocks noChangeShapeType="1"/>
            </p:cNvSpPr>
            <p:nvPr/>
          </p:nvSpPr>
          <p:spPr bwMode="auto">
            <a:xfrm flipV="1">
              <a:off x="4859338" y="4076700"/>
              <a:ext cx="0" cy="230505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50" name="Line 70"/>
            <p:cNvSpPr>
              <a:spLocks noChangeShapeType="1"/>
            </p:cNvSpPr>
            <p:nvPr/>
          </p:nvSpPr>
          <p:spPr bwMode="auto">
            <a:xfrm flipV="1">
              <a:off x="4356100" y="4005263"/>
              <a:ext cx="1295400" cy="719137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51" name="Text Box 75"/>
            <p:cNvSpPr txBox="1">
              <a:spLocks noChangeArrowheads="1"/>
            </p:cNvSpPr>
            <p:nvPr/>
          </p:nvSpPr>
          <p:spPr bwMode="auto">
            <a:xfrm>
              <a:off x="3492500" y="5065713"/>
              <a:ext cx="1008063" cy="274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 = 340m</a:t>
              </a:r>
            </a:p>
          </p:txBody>
        </p:sp>
        <p:sp>
          <p:nvSpPr>
            <p:cNvPr id="52" name="Text Box 76"/>
            <p:cNvSpPr txBox="1">
              <a:spLocks noChangeArrowheads="1"/>
            </p:cNvSpPr>
            <p:nvPr/>
          </p:nvSpPr>
          <p:spPr bwMode="auto">
            <a:xfrm rot="3541912">
              <a:off x="4651375" y="3074988"/>
              <a:ext cx="1008063" cy="274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 = 340m</a:t>
              </a:r>
            </a:p>
          </p:txBody>
        </p:sp>
        <p:sp>
          <p:nvSpPr>
            <p:cNvPr id="53" name="Oval 77"/>
            <p:cNvSpPr>
              <a:spLocks noChangeArrowheads="1"/>
            </p:cNvSpPr>
            <p:nvPr/>
          </p:nvSpPr>
          <p:spPr bwMode="auto">
            <a:xfrm flipH="1">
              <a:off x="4787900" y="4365625"/>
              <a:ext cx="144463" cy="14287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54" name="Line 80"/>
            <p:cNvSpPr>
              <a:spLocks noChangeShapeType="1"/>
            </p:cNvSpPr>
            <p:nvPr/>
          </p:nvSpPr>
          <p:spPr bwMode="auto">
            <a:xfrm>
              <a:off x="1547888" y="3356719"/>
              <a:ext cx="1584251" cy="216743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55" name="Text Box 81"/>
            <p:cNvSpPr txBox="1">
              <a:spLocks noChangeArrowheads="1"/>
            </p:cNvSpPr>
            <p:nvPr/>
          </p:nvSpPr>
          <p:spPr bwMode="auto">
            <a:xfrm>
              <a:off x="755800" y="2924672"/>
              <a:ext cx="936625" cy="6397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r>
                <a:rPr lang="it-IT" sz="1200" dirty="0"/>
                <a:t>Percorso attendibile della nave</a:t>
              </a:r>
            </a:p>
          </p:txBody>
        </p:sp>
        <p:sp>
          <p:nvSpPr>
            <p:cNvPr id="56" name="Arco 55"/>
            <p:cNvSpPr/>
            <p:nvPr/>
          </p:nvSpPr>
          <p:spPr>
            <a:xfrm>
              <a:off x="2987675" y="2565400"/>
              <a:ext cx="3816350" cy="3600450"/>
            </a:xfrm>
            <a:prstGeom prst="arc">
              <a:avLst>
                <a:gd name="adj1" fmla="val 10736868"/>
                <a:gd name="adj2" fmla="val 14391111"/>
              </a:avLst>
            </a:prstGeom>
            <a:ln>
              <a:prstDash val="lg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>
                <a:defRPr/>
              </a:pPr>
              <a:endParaRPr lang="it-IT"/>
            </a:p>
          </p:txBody>
        </p:sp>
        <p:sp>
          <p:nvSpPr>
            <p:cNvPr id="57" name="Line 65"/>
            <p:cNvSpPr>
              <a:spLocks noChangeShapeType="1"/>
            </p:cNvSpPr>
            <p:nvPr/>
          </p:nvSpPr>
          <p:spPr bwMode="auto">
            <a:xfrm>
              <a:off x="2555875" y="4437063"/>
              <a:ext cx="2808288" cy="0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prstDash val="lg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58" name="Oval 77"/>
            <p:cNvSpPr>
              <a:spLocks noChangeArrowheads="1"/>
            </p:cNvSpPr>
            <p:nvPr/>
          </p:nvSpPr>
          <p:spPr bwMode="auto">
            <a:xfrm flipH="1">
              <a:off x="2916238" y="4365625"/>
              <a:ext cx="144462" cy="14287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rgbClr val="FF0000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59" name="Line 51"/>
            <p:cNvSpPr>
              <a:spLocks noChangeShapeType="1"/>
            </p:cNvSpPr>
            <p:nvPr/>
          </p:nvSpPr>
          <p:spPr bwMode="auto">
            <a:xfrm flipV="1">
              <a:off x="1259857" y="4508500"/>
              <a:ext cx="1656382" cy="72356"/>
            </a:xfrm>
            <a:prstGeom prst="line">
              <a:avLst/>
            </a:prstGeom>
            <a:noFill/>
            <a:ln w="9525">
              <a:solidFill>
                <a:srgbClr val="FF0000"/>
              </a:solidFill>
              <a:round/>
              <a:headEnd/>
              <a:tailEnd type="triangle" w="med" len="med"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60" name="Text Box 52"/>
            <p:cNvSpPr txBox="1">
              <a:spLocks noChangeArrowheads="1"/>
            </p:cNvSpPr>
            <p:nvPr/>
          </p:nvSpPr>
          <p:spPr bwMode="auto">
            <a:xfrm>
              <a:off x="251744" y="4148808"/>
              <a:ext cx="1295723" cy="73866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square">
              <a:spAutoFit/>
            </a:bodyPr>
            <a:lstStyle/>
            <a:p>
              <a:pPr algn="ctr"/>
              <a:r>
                <a:rPr lang="it-IT" sz="1400" b="1" dirty="0"/>
                <a:t>Punto effettivo di inizio accostata</a:t>
              </a:r>
            </a:p>
          </p:txBody>
        </p:sp>
      </p:grpSp>
      <p:sp>
        <p:nvSpPr>
          <p:cNvPr id="62" name="Ovale 61"/>
          <p:cNvSpPr/>
          <p:nvPr/>
        </p:nvSpPr>
        <p:spPr>
          <a:xfrm>
            <a:off x="3635896" y="548680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63" name="CasellaDiTesto 62"/>
          <p:cNvSpPr txBox="1"/>
          <p:nvPr/>
        </p:nvSpPr>
        <p:spPr>
          <a:xfrm>
            <a:off x="3347864" y="260648"/>
            <a:ext cx="7738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1</a:t>
            </a:r>
            <a:endParaRPr lang="it-IT" sz="1200" b="1" dirty="0"/>
          </a:p>
        </p:txBody>
      </p:sp>
      <p:sp>
        <p:nvSpPr>
          <p:cNvPr id="64" name="Ovale 63"/>
          <p:cNvSpPr/>
          <p:nvPr/>
        </p:nvSpPr>
        <p:spPr>
          <a:xfrm>
            <a:off x="2051720" y="3212976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65" name="CasellaDiTesto 64"/>
          <p:cNvSpPr txBox="1"/>
          <p:nvPr/>
        </p:nvSpPr>
        <p:spPr>
          <a:xfrm>
            <a:off x="1763688" y="2924944"/>
            <a:ext cx="7738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2</a:t>
            </a:r>
            <a:endParaRPr lang="it-IT" sz="1200" b="1" dirty="0"/>
          </a:p>
        </p:txBody>
      </p:sp>
      <p:sp>
        <p:nvSpPr>
          <p:cNvPr id="66" name="Ovale 65"/>
          <p:cNvSpPr/>
          <p:nvPr/>
        </p:nvSpPr>
        <p:spPr>
          <a:xfrm>
            <a:off x="5886430" y="5085184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67" name="CasellaDiTesto 66"/>
          <p:cNvSpPr txBox="1"/>
          <p:nvPr/>
        </p:nvSpPr>
        <p:spPr>
          <a:xfrm>
            <a:off x="5598398" y="4797152"/>
            <a:ext cx="7738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3</a:t>
            </a:r>
            <a:endParaRPr lang="it-IT" sz="1200" b="1" dirty="0"/>
          </a:p>
        </p:txBody>
      </p:sp>
      <p:sp>
        <p:nvSpPr>
          <p:cNvPr id="68" name="Ovale 67"/>
          <p:cNvSpPr/>
          <p:nvPr/>
        </p:nvSpPr>
        <p:spPr>
          <a:xfrm>
            <a:off x="8046670" y="2492896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69" name="CasellaDiTesto 68"/>
          <p:cNvSpPr txBox="1"/>
          <p:nvPr/>
        </p:nvSpPr>
        <p:spPr>
          <a:xfrm>
            <a:off x="7758638" y="2204864"/>
            <a:ext cx="77380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4</a:t>
            </a:r>
            <a:endParaRPr lang="it-IT" sz="12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Connettore 1 4"/>
          <p:cNvCxnSpPr/>
          <p:nvPr/>
        </p:nvCxnSpPr>
        <p:spPr>
          <a:xfrm>
            <a:off x="3707904" y="2060848"/>
            <a:ext cx="0" cy="4752528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Connettore 1 5"/>
          <p:cNvCxnSpPr/>
          <p:nvPr/>
        </p:nvCxnSpPr>
        <p:spPr>
          <a:xfrm flipH="1">
            <a:off x="3336510" y="404664"/>
            <a:ext cx="4331834" cy="2448272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CasellaDiTesto 6"/>
          <p:cNvSpPr txBox="1"/>
          <p:nvPr/>
        </p:nvSpPr>
        <p:spPr>
          <a:xfrm rot="16200000">
            <a:off x="3215041" y="6154111"/>
            <a:ext cx="984565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100" b="1" dirty="0" smtClean="0"/>
              <a:t>Rotta iniziale </a:t>
            </a:r>
          </a:p>
          <a:p>
            <a:pPr algn="ctr"/>
            <a:r>
              <a:rPr lang="it-IT" sz="1100" b="1" dirty="0" smtClean="0"/>
              <a:t>000°</a:t>
            </a:r>
            <a:endParaRPr lang="it-IT" sz="1100" b="1" dirty="0"/>
          </a:p>
        </p:txBody>
      </p:sp>
      <p:sp>
        <p:nvSpPr>
          <p:cNvPr id="8" name="CasellaDiTesto 7"/>
          <p:cNvSpPr txBox="1"/>
          <p:nvPr/>
        </p:nvSpPr>
        <p:spPr>
          <a:xfrm rot="19740954">
            <a:off x="7210788" y="204182"/>
            <a:ext cx="902811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100" b="1" dirty="0" smtClean="0"/>
              <a:t>Rotta finale </a:t>
            </a:r>
          </a:p>
          <a:p>
            <a:pPr algn="ctr"/>
            <a:r>
              <a:rPr lang="it-IT" sz="1100" b="1" dirty="0" smtClean="0"/>
              <a:t>060°</a:t>
            </a:r>
            <a:endParaRPr lang="it-IT" sz="1100" b="1" dirty="0"/>
          </a:p>
        </p:txBody>
      </p:sp>
      <p:sp>
        <p:nvSpPr>
          <p:cNvPr id="10" name="Figura a mano libera 9"/>
          <p:cNvSpPr/>
          <p:nvPr/>
        </p:nvSpPr>
        <p:spPr>
          <a:xfrm>
            <a:off x="-1260648" y="-1323528"/>
            <a:ext cx="7776258" cy="8372281"/>
          </a:xfrm>
          <a:custGeom>
            <a:avLst/>
            <a:gdLst>
              <a:gd name="connsiteX0" fmla="*/ 1109240 w 7776258"/>
              <a:gd name="connsiteY0" fmla="*/ 1134319 h 7940233"/>
              <a:gd name="connsiteX1" fmla="*/ 7776258 w 7776258"/>
              <a:gd name="connsiteY1" fmla="*/ 1134319 h 7940233"/>
              <a:gd name="connsiteX2" fmla="*/ 7718384 w 7776258"/>
              <a:gd name="connsiteY2" fmla="*/ 1238491 h 7940233"/>
              <a:gd name="connsiteX3" fmla="*/ 7672086 w 7776258"/>
              <a:gd name="connsiteY3" fmla="*/ 1307939 h 7940233"/>
              <a:gd name="connsiteX4" fmla="*/ 7579488 w 7776258"/>
              <a:gd name="connsiteY4" fmla="*/ 1342663 h 7940233"/>
              <a:gd name="connsiteX5" fmla="*/ 7498465 w 7776258"/>
              <a:gd name="connsiteY5" fmla="*/ 1365812 h 7940233"/>
              <a:gd name="connsiteX6" fmla="*/ 7301696 w 7776258"/>
              <a:gd name="connsiteY6" fmla="*/ 1388962 h 7940233"/>
              <a:gd name="connsiteX7" fmla="*/ 7197524 w 7776258"/>
              <a:gd name="connsiteY7" fmla="*/ 1423686 h 7940233"/>
              <a:gd name="connsiteX8" fmla="*/ 7162800 w 7776258"/>
              <a:gd name="connsiteY8" fmla="*/ 1435261 h 7940233"/>
              <a:gd name="connsiteX9" fmla="*/ 7128075 w 7776258"/>
              <a:gd name="connsiteY9" fmla="*/ 1446835 h 7940233"/>
              <a:gd name="connsiteX10" fmla="*/ 7081777 w 7776258"/>
              <a:gd name="connsiteY10" fmla="*/ 1469985 h 7940233"/>
              <a:gd name="connsiteX11" fmla="*/ 7012329 w 7776258"/>
              <a:gd name="connsiteY11" fmla="*/ 1493134 h 7940233"/>
              <a:gd name="connsiteX12" fmla="*/ 6977605 w 7776258"/>
              <a:gd name="connsiteY12" fmla="*/ 1504709 h 7940233"/>
              <a:gd name="connsiteX13" fmla="*/ 6885007 w 7776258"/>
              <a:gd name="connsiteY13" fmla="*/ 1551007 h 7940233"/>
              <a:gd name="connsiteX14" fmla="*/ 6803984 w 7776258"/>
              <a:gd name="connsiteY14" fmla="*/ 1585731 h 7940233"/>
              <a:gd name="connsiteX15" fmla="*/ 6769260 w 7776258"/>
              <a:gd name="connsiteY15" fmla="*/ 1597306 h 7940233"/>
              <a:gd name="connsiteX16" fmla="*/ 6144227 w 7776258"/>
              <a:gd name="connsiteY16" fmla="*/ 1608881 h 7940233"/>
              <a:gd name="connsiteX17" fmla="*/ 6097929 w 7776258"/>
              <a:gd name="connsiteY17" fmla="*/ 1620455 h 7940233"/>
              <a:gd name="connsiteX18" fmla="*/ 6063205 w 7776258"/>
              <a:gd name="connsiteY18" fmla="*/ 1643605 h 7940233"/>
              <a:gd name="connsiteX19" fmla="*/ 6028481 w 7776258"/>
              <a:gd name="connsiteY19" fmla="*/ 1655179 h 7940233"/>
              <a:gd name="connsiteX20" fmla="*/ 5993757 w 7776258"/>
              <a:gd name="connsiteY20" fmla="*/ 1678329 h 7940233"/>
              <a:gd name="connsiteX21" fmla="*/ 5854860 w 7776258"/>
              <a:gd name="connsiteY21" fmla="*/ 1713053 h 7940233"/>
              <a:gd name="connsiteX22" fmla="*/ 5785412 w 7776258"/>
              <a:gd name="connsiteY22" fmla="*/ 1736202 h 7940233"/>
              <a:gd name="connsiteX23" fmla="*/ 5669665 w 7776258"/>
              <a:gd name="connsiteY23" fmla="*/ 1770926 h 7940233"/>
              <a:gd name="connsiteX24" fmla="*/ 5623367 w 7776258"/>
              <a:gd name="connsiteY24" fmla="*/ 1794076 h 7940233"/>
              <a:gd name="connsiteX25" fmla="*/ 5519194 w 7776258"/>
              <a:gd name="connsiteY25" fmla="*/ 1805650 h 7940233"/>
              <a:gd name="connsiteX26" fmla="*/ 5472896 w 7776258"/>
              <a:gd name="connsiteY26" fmla="*/ 1817225 h 7940233"/>
              <a:gd name="connsiteX27" fmla="*/ 5426597 w 7776258"/>
              <a:gd name="connsiteY27" fmla="*/ 1863524 h 7940233"/>
              <a:gd name="connsiteX28" fmla="*/ 5391873 w 7776258"/>
              <a:gd name="connsiteY28" fmla="*/ 1944547 h 7940233"/>
              <a:gd name="connsiteX29" fmla="*/ 5322425 w 7776258"/>
              <a:gd name="connsiteY29" fmla="*/ 1990845 h 7940233"/>
              <a:gd name="connsiteX30" fmla="*/ 5264551 w 7776258"/>
              <a:gd name="connsiteY30" fmla="*/ 2048719 h 7940233"/>
              <a:gd name="connsiteX31" fmla="*/ 5171954 w 7776258"/>
              <a:gd name="connsiteY31" fmla="*/ 2118167 h 7940233"/>
              <a:gd name="connsiteX32" fmla="*/ 5148805 w 7776258"/>
              <a:gd name="connsiteY32" fmla="*/ 2152891 h 7940233"/>
              <a:gd name="connsiteX33" fmla="*/ 5137230 w 7776258"/>
              <a:gd name="connsiteY33" fmla="*/ 2222339 h 7940233"/>
              <a:gd name="connsiteX34" fmla="*/ 5090931 w 7776258"/>
              <a:gd name="connsiteY34" fmla="*/ 2280212 h 7940233"/>
              <a:gd name="connsiteX35" fmla="*/ 5021483 w 7776258"/>
              <a:gd name="connsiteY35" fmla="*/ 2326511 h 7940233"/>
              <a:gd name="connsiteX36" fmla="*/ 4871012 w 7776258"/>
              <a:gd name="connsiteY36" fmla="*/ 2361235 h 7940233"/>
              <a:gd name="connsiteX37" fmla="*/ 4789989 w 7776258"/>
              <a:gd name="connsiteY37" fmla="*/ 2384385 h 7940233"/>
              <a:gd name="connsiteX38" fmla="*/ 4755265 w 7776258"/>
              <a:gd name="connsiteY38" fmla="*/ 2395959 h 7940233"/>
              <a:gd name="connsiteX39" fmla="*/ 4604794 w 7776258"/>
              <a:gd name="connsiteY39" fmla="*/ 2419109 h 7940233"/>
              <a:gd name="connsiteX40" fmla="*/ 4570070 w 7776258"/>
              <a:gd name="connsiteY40" fmla="*/ 2430683 h 7940233"/>
              <a:gd name="connsiteX41" fmla="*/ 4489048 w 7776258"/>
              <a:gd name="connsiteY41" fmla="*/ 2453833 h 7940233"/>
              <a:gd name="connsiteX42" fmla="*/ 4419600 w 7776258"/>
              <a:gd name="connsiteY42" fmla="*/ 2488557 h 7940233"/>
              <a:gd name="connsiteX43" fmla="*/ 4361726 w 7776258"/>
              <a:gd name="connsiteY43" fmla="*/ 2534855 h 7940233"/>
              <a:gd name="connsiteX44" fmla="*/ 4292278 w 7776258"/>
              <a:gd name="connsiteY44" fmla="*/ 2615878 h 7940233"/>
              <a:gd name="connsiteX45" fmla="*/ 4280703 w 7776258"/>
              <a:gd name="connsiteY45" fmla="*/ 2650602 h 7940233"/>
              <a:gd name="connsiteX46" fmla="*/ 4269129 w 7776258"/>
              <a:gd name="connsiteY46" fmla="*/ 2720050 h 7940233"/>
              <a:gd name="connsiteX47" fmla="*/ 4234405 w 7776258"/>
              <a:gd name="connsiteY47" fmla="*/ 2801073 h 7940233"/>
              <a:gd name="connsiteX48" fmla="*/ 4164957 w 7776258"/>
              <a:gd name="connsiteY48" fmla="*/ 2835797 h 7940233"/>
              <a:gd name="connsiteX49" fmla="*/ 4072359 w 7776258"/>
              <a:gd name="connsiteY49" fmla="*/ 2916820 h 7940233"/>
              <a:gd name="connsiteX50" fmla="*/ 4060784 w 7776258"/>
              <a:gd name="connsiteY50" fmla="*/ 3055716 h 7940233"/>
              <a:gd name="connsiteX51" fmla="*/ 4049210 w 7776258"/>
              <a:gd name="connsiteY51" fmla="*/ 3090440 h 7940233"/>
              <a:gd name="connsiteX52" fmla="*/ 3991336 w 7776258"/>
              <a:gd name="connsiteY52" fmla="*/ 3148314 h 7940233"/>
              <a:gd name="connsiteX53" fmla="*/ 3956612 w 7776258"/>
              <a:gd name="connsiteY53" fmla="*/ 3217762 h 7940233"/>
              <a:gd name="connsiteX54" fmla="*/ 3887164 w 7776258"/>
              <a:gd name="connsiteY54" fmla="*/ 3287210 h 7940233"/>
              <a:gd name="connsiteX55" fmla="*/ 3864015 w 7776258"/>
              <a:gd name="connsiteY55" fmla="*/ 3356658 h 7940233"/>
              <a:gd name="connsiteX56" fmla="*/ 3852440 w 7776258"/>
              <a:gd name="connsiteY56" fmla="*/ 3391382 h 7940233"/>
              <a:gd name="connsiteX57" fmla="*/ 3840865 w 7776258"/>
              <a:gd name="connsiteY57" fmla="*/ 3460830 h 7940233"/>
              <a:gd name="connsiteX58" fmla="*/ 3817716 w 7776258"/>
              <a:gd name="connsiteY58" fmla="*/ 3507129 h 7940233"/>
              <a:gd name="connsiteX59" fmla="*/ 3771417 w 7776258"/>
              <a:gd name="connsiteY59" fmla="*/ 3565002 h 7940233"/>
              <a:gd name="connsiteX60" fmla="*/ 3748268 w 7776258"/>
              <a:gd name="connsiteY60" fmla="*/ 3611301 h 7940233"/>
              <a:gd name="connsiteX61" fmla="*/ 3736693 w 7776258"/>
              <a:gd name="connsiteY61" fmla="*/ 3646025 h 7940233"/>
              <a:gd name="connsiteX62" fmla="*/ 3713544 w 7776258"/>
              <a:gd name="connsiteY62" fmla="*/ 3680749 h 7940233"/>
              <a:gd name="connsiteX63" fmla="*/ 3736693 w 7776258"/>
              <a:gd name="connsiteY63" fmla="*/ 3831220 h 7940233"/>
              <a:gd name="connsiteX64" fmla="*/ 3759843 w 7776258"/>
              <a:gd name="connsiteY64" fmla="*/ 3877519 h 7940233"/>
              <a:gd name="connsiteX65" fmla="*/ 3782992 w 7776258"/>
              <a:gd name="connsiteY65" fmla="*/ 3946967 h 7940233"/>
              <a:gd name="connsiteX66" fmla="*/ 3794567 w 7776258"/>
              <a:gd name="connsiteY66" fmla="*/ 3981691 h 7940233"/>
              <a:gd name="connsiteX67" fmla="*/ 3782992 w 7776258"/>
              <a:gd name="connsiteY67" fmla="*/ 4247909 h 7940233"/>
              <a:gd name="connsiteX68" fmla="*/ 3759843 w 7776258"/>
              <a:gd name="connsiteY68" fmla="*/ 4282633 h 7940233"/>
              <a:gd name="connsiteX69" fmla="*/ 3748268 w 7776258"/>
              <a:gd name="connsiteY69" fmla="*/ 4328931 h 7940233"/>
              <a:gd name="connsiteX70" fmla="*/ 3701969 w 7776258"/>
              <a:gd name="connsiteY70" fmla="*/ 4409954 h 7940233"/>
              <a:gd name="connsiteX71" fmla="*/ 3690394 w 7776258"/>
              <a:gd name="connsiteY71" fmla="*/ 4444678 h 7940233"/>
              <a:gd name="connsiteX72" fmla="*/ 3644096 w 7776258"/>
              <a:gd name="connsiteY72" fmla="*/ 4548850 h 7940233"/>
              <a:gd name="connsiteX73" fmla="*/ 3632521 w 7776258"/>
              <a:gd name="connsiteY73" fmla="*/ 4583574 h 7940233"/>
              <a:gd name="connsiteX74" fmla="*/ 3620946 w 7776258"/>
              <a:gd name="connsiteY74" fmla="*/ 4618298 h 7940233"/>
              <a:gd name="connsiteX75" fmla="*/ 3597797 w 7776258"/>
              <a:gd name="connsiteY75" fmla="*/ 4653023 h 7940233"/>
              <a:gd name="connsiteX76" fmla="*/ 3586222 w 7776258"/>
              <a:gd name="connsiteY76" fmla="*/ 4687747 h 7940233"/>
              <a:gd name="connsiteX77" fmla="*/ 3563073 w 7776258"/>
              <a:gd name="connsiteY77" fmla="*/ 4734045 h 7940233"/>
              <a:gd name="connsiteX78" fmla="*/ 3551498 w 7776258"/>
              <a:gd name="connsiteY78" fmla="*/ 4826643 h 7940233"/>
              <a:gd name="connsiteX79" fmla="*/ 3539924 w 7776258"/>
              <a:gd name="connsiteY79" fmla="*/ 4861367 h 7940233"/>
              <a:gd name="connsiteX80" fmla="*/ 3551498 w 7776258"/>
              <a:gd name="connsiteY80" fmla="*/ 5034987 h 7940233"/>
              <a:gd name="connsiteX81" fmla="*/ 3574648 w 7776258"/>
              <a:gd name="connsiteY81" fmla="*/ 5104435 h 7940233"/>
              <a:gd name="connsiteX82" fmla="*/ 3586222 w 7776258"/>
              <a:gd name="connsiteY82" fmla="*/ 5139159 h 7940233"/>
              <a:gd name="connsiteX83" fmla="*/ 3609372 w 7776258"/>
              <a:gd name="connsiteY83" fmla="*/ 5185458 h 7940233"/>
              <a:gd name="connsiteX84" fmla="*/ 3644096 w 7776258"/>
              <a:gd name="connsiteY84" fmla="*/ 5301205 h 7940233"/>
              <a:gd name="connsiteX85" fmla="*/ 3655670 w 7776258"/>
              <a:gd name="connsiteY85" fmla="*/ 5370653 h 7940233"/>
              <a:gd name="connsiteX86" fmla="*/ 3667245 w 7776258"/>
              <a:gd name="connsiteY86" fmla="*/ 5416952 h 7940233"/>
              <a:gd name="connsiteX87" fmla="*/ 3678820 w 7776258"/>
              <a:gd name="connsiteY87" fmla="*/ 5474825 h 7940233"/>
              <a:gd name="connsiteX88" fmla="*/ 3701969 w 7776258"/>
              <a:gd name="connsiteY88" fmla="*/ 5555848 h 7940233"/>
              <a:gd name="connsiteX89" fmla="*/ 3725119 w 7776258"/>
              <a:gd name="connsiteY89" fmla="*/ 5578997 h 7940233"/>
              <a:gd name="connsiteX90" fmla="*/ 3736693 w 7776258"/>
              <a:gd name="connsiteY90" fmla="*/ 5613721 h 7940233"/>
              <a:gd name="connsiteX91" fmla="*/ 3725119 w 7776258"/>
              <a:gd name="connsiteY91" fmla="*/ 5822066 h 7940233"/>
              <a:gd name="connsiteX92" fmla="*/ 3713544 w 7776258"/>
              <a:gd name="connsiteY92" fmla="*/ 5856790 h 7940233"/>
              <a:gd name="connsiteX93" fmla="*/ 3690394 w 7776258"/>
              <a:gd name="connsiteY93" fmla="*/ 5914663 h 7940233"/>
              <a:gd name="connsiteX94" fmla="*/ 3667245 w 7776258"/>
              <a:gd name="connsiteY94" fmla="*/ 6018835 h 7940233"/>
              <a:gd name="connsiteX95" fmla="*/ 3632521 w 7776258"/>
              <a:gd name="connsiteY95" fmla="*/ 6053559 h 7940233"/>
              <a:gd name="connsiteX96" fmla="*/ 3620946 w 7776258"/>
              <a:gd name="connsiteY96" fmla="*/ 6099858 h 7940233"/>
              <a:gd name="connsiteX97" fmla="*/ 3609372 w 7776258"/>
              <a:gd name="connsiteY97" fmla="*/ 6134582 h 7940233"/>
              <a:gd name="connsiteX98" fmla="*/ 3632521 w 7776258"/>
              <a:gd name="connsiteY98" fmla="*/ 6308202 h 7940233"/>
              <a:gd name="connsiteX99" fmla="*/ 3644096 w 7776258"/>
              <a:gd name="connsiteY99" fmla="*/ 6342926 h 7940233"/>
              <a:gd name="connsiteX100" fmla="*/ 3678820 w 7776258"/>
              <a:gd name="connsiteY100" fmla="*/ 6389225 h 7940233"/>
              <a:gd name="connsiteX101" fmla="*/ 3690394 w 7776258"/>
              <a:gd name="connsiteY101" fmla="*/ 6435524 h 7940233"/>
              <a:gd name="connsiteX102" fmla="*/ 3713544 w 7776258"/>
              <a:gd name="connsiteY102" fmla="*/ 6470248 h 7940233"/>
              <a:gd name="connsiteX103" fmla="*/ 3725119 w 7776258"/>
              <a:gd name="connsiteY103" fmla="*/ 6539696 h 7940233"/>
              <a:gd name="connsiteX104" fmla="*/ 3736693 w 7776258"/>
              <a:gd name="connsiteY104" fmla="*/ 6724891 h 7940233"/>
              <a:gd name="connsiteX105" fmla="*/ 3759843 w 7776258"/>
              <a:gd name="connsiteY105" fmla="*/ 6863787 h 7940233"/>
              <a:gd name="connsiteX106" fmla="*/ 3713544 w 7776258"/>
              <a:gd name="connsiteY106" fmla="*/ 6967959 h 7940233"/>
              <a:gd name="connsiteX107" fmla="*/ 3725119 w 7776258"/>
              <a:gd name="connsiteY107" fmla="*/ 7037407 h 7940233"/>
              <a:gd name="connsiteX108" fmla="*/ 3748268 w 7776258"/>
              <a:gd name="connsiteY108" fmla="*/ 7072131 h 7940233"/>
              <a:gd name="connsiteX109" fmla="*/ 3759843 w 7776258"/>
              <a:gd name="connsiteY109" fmla="*/ 7187878 h 7940233"/>
              <a:gd name="connsiteX110" fmla="*/ 3782992 w 7776258"/>
              <a:gd name="connsiteY110" fmla="*/ 7280476 h 7940233"/>
              <a:gd name="connsiteX111" fmla="*/ 3806141 w 7776258"/>
              <a:gd name="connsiteY111" fmla="*/ 7361498 h 7940233"/>
              <a:gd name="connsiteX112" fmla="*/ 3794567 w 7776258"/>
              <a:gd name="connsiteY112" fmla="*/ 7477245 h 7940233"/>
              <a:gd name="connsiteX113" fmla="*/ 3678820 w 7776258"/>
              <a:gd name="connsiteY113" fmla="*/ 7511969 h 7940233"/>
              <a:gd name="connsiteX114" fmla="*/ 3644096 w 7776258"/>
              <a:gd name="connsiteY114" fmla="*/ 7535119 h 7940233"/>
              <a:gd name="connsiteX115" fmla="*/ 3620946 w 7776258"/>
              <a:gd name="connsiteY115" fmla="*/ 7558268 h 7940233"/>
              <a:gd name="connsiteX116" fmla="*/ 3586222 w 7776258"/>
              <a:gd name="connsiteY116" fmla="*/ 7569843 h 7940233"/>
              <a:gd name="connsiteX117" fmla="*/ 3574648 w 7776258"/>
              <a:gd name="connsiteY117" fmla="*/ 7604567 h 7940233"/>
              <a:gd name="connsiteX118" fmla="*/ 3470475 w 7776258"/>
              <a:gd name="connsiteY118" fmla="*/ 7650866 h 7940233"/>
              <a:gd name="connsiteX119" fmla="*/ 3366303 w 7776258"/>
              <a:gd name="connsiteY119" fmla="*/ 7708739 h 7940233"/>
              <a:gd name="connsiteX120" fmla="*/ 3331579 w 7776258"/>
              <a:gd name="connsiteY120" fmla="*/ 7812911 h 7940233"/>
              <a:gd name="connsiteX121" fmla="*/ 3320005 w 7776258"/>
              <a:gd name="connsiteY121" fmla="*/ 7847635 h 7940233"/>
              <a:gd name="connsiteX122" fmla="*/ 3296855 w 7776258"/>
              <a:gd name="connsiteY122" fmla="*/ 7870785 h 7940233"/>
              <a:gd name="connsiteX123" fmla="*/ 3285281 w 7776258"/>
              <a:gd name="connsiteY123" fmla="*/ 7928658 h 7940233"/>
              <a:gd name="connsiteX124" fmla="*/ 3250557 w 7776258"/>
              <a:gd name="connsiteY124" fmla="*/ 7940233 h 7940233"/>
              <a:gd name="connsiteX125" fmla="*/ 1120815 w 7776258"/>
              <a:gd name="connsiteY125" fmla="*/ 7940233 h 7940233"/>
              <a:gd name="connsiteX126" fmla="*/ 1109240 w 7776258"/>
              <a:gd name="connsiteY126" fmla="*/ 1134319 h 79402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</a:cxnLst>
            <a:rect l="l" t="t" r="r" b="b"/>
            <a:pathLst>
              <a:path w="7776258" h="7940233">
                <a:moveTo>
                  <a:pt x="1109240" y="1134319"/>
                </a:moveTo>
                <a:cubicBezTo>
                  <a:pt x="2218480" y="0"/>
                  <a:pt x="5553919" y="1134319"/>
                  <a:pt x="7776258" y="1134319"/>
                </a:cubicBezTo>
                <a:cubicBezTo>
                  <a:pt x="7756967" y="1169043"/>
                  <a:pt x="7738821" y="1204429"/>
                  <a:pt x="7718384" y="1238491"/>
                </a:cubicBezTo>
                <a:cubicBezTo>
                  <a:pt x="7704070" y="1262348"/>
                  <a:pt x="7695235" y="1292506"/>
                  <a:pt x="7672086" y="1307939"/>
                </a:cubicBezTo>
                <a:cubicBezTo>
                  <a:pt x="7614924" y="1346046"/>
                  <a:pt x="7659585" y="1322638"/>
                  <a:pt x="7579488" y="1342663"/>
                </a:cubicBezTo>
                <a:cubicBezTo>
                  <a:pt x="7491226" y="1364729"/>
                  <a:pt x="7606729" y="1344160"/>
                  <a:pt x="7498465" y="1365812"/>
                </a:cubicBezTo>
                <a:cubicBezTo>
                  <a:pt x="7421039" y="1381297"/>
                  <a:pt x="7390546" y="1380885"/>
                  <a:pt x="7301696" y="1388962"/>
                </a:cubicBezTo>
                <a:lnTo>
                  <a:pt x="7197524" y="1423686"/>
                </a:lnTo>
                <a:lnTo>
                  <a:pt x="7162800" y="1435261"/>
                </a:lnTo>
                <a:cubicBezTo>
                  <a:pt x="7151225" y="1439119"/>
                  <a:pt x="7138988" y="1441378"/>
                  <a:pt x="7128075" y="1446835"/>
                </a:cubicBezTo>
                <a:cubicBezTo>
                  <a:pt x="7112642" y="1454552"/>
                  <a:pt x="7097797" y="1463577"/>
                  <a:pt x="7081777" y="1469985"/>
                </a:cubicBezTo>
                <a:cubicBezTo>
                  <a:pt x="7059121" y="1479048"/>
                  <a:pt x="7035478" y="1485418"/>
                  <a:pt x="7012329" y="1493134"/>
                </a:cubicBezTo>
                <a:lnTo>
                  <a:pt x="6977605" y="1504709"/>
                </a:lnTo>
                <a:cubicBezTo>
                  <a:pt x="6937200" y="1545112"/>
                  <a:pt x="6964808" y="1524407"/>
                  <a:pt x="6885007" y="1551007"/>
                </a:cubicBezTo>
                <a:cubicBezTo>
                  <a:pt x="6803581" y="1578149"/>
                  <a:pt x="6904093" y="1542827"/>
                  <a:pt x="6803984" y="1585731"/>
                </a:cubicBezTo>
                <a:cubicBezTo>
                  <a:pt x="6792770" y="1590537"/>
                  <a:pt x="6781453" y="1596878"/>
                  <a:pt x="6769260" y="1597306"/>
                </a:cubicBezTo>
                <a:cubicBezTo>
                  <a:pt x="6561008" y="1604613"/>
                  <a:pt x="6352571" y="1605023"/>
                  <a:pt x="6144227" y="1608881"/>
                </a:cubicBezTo>
                <a:cubicBezTo>
                  <a:pt x="6128794" y="1612739"/>
                  <a:pt x="6112550" y="1614189"/>
                  <a:pt x="6097929" y="1620455"/>
                </a:cubicBezTo>
                <a:cubicBezTo>
                  <a:pt x="6085143" y="1625935"/>
                  <a:pt x="6075648" y="1637384"/>
                  <a:pt x="6063205" y="1643605"/>
                </a:cubicBezTo>
                <a:cubicBezTo>
                  <a:pt x="6052292" y="1649061"/>
                  <a:pt x="6040056" y="1651321"/>
                  <a:pt x="6028481" y="1655179"/>
                </a:cubicBezTo>
                <a:cubicBezTo>
                  <a:pt x="6016906" y="1662896"/>
                  <a:pt x="6006469" y="1672679"/>
                  <a:pt x="5993757" y="1678329"/>
                </a:cubicBezTo>
                <a:cubicBezTo>
                  <a:pt x="5912785" y="1714316"/>
                  <a:pt x="5938047" y="1692256"/>
                  <a:pt x="5854860" y="1713053"/>
                </a:cubicBezTo>
                <a:cubicBezTo>
                  <a:pt x="5831187" y="1718971"/>
                  <a:pt x="5809085" y="1730284"/>
                  <a:pt x="5785412" y="1736202"/>
                </a:cubicBezTo>
                <a:cubicBezTo>
                  <a:pt x="5752186" y="1744509"/>
                  <a:pt x="5697840" y="1756838"/>
                  <a:pt x="5669665" y="1770926"/>
                </a:cubicBezTo>
                <a:cubicBezTo>
                  <a:pt x="5654232" y="1778643"/>
                  <a:pt x="5640180" y="1790196"/>
                  <a:pt x="5623367" y="1794076"/>
                </a:cubicBezTo>
                <a:cubicBezTo>
                  <a:pt x="5589324" y="1801932"/>
                  <a:pt x="5553918" y="1801792"/>
                  <a:pt x="5519194" y="1805650"/>
                </a:cubicBezTo>
                <a:cubicBezTo>
                  <a:pt x="5503761" y="1809508"/>
                  <a:pt x="5486386" y="1808794"/>
                  <a:pt x="5472896" y="1817225"/>
                </a:cubicBezTo>
                <a:cubicBezTo>
                  <a:pt x="5454388" y="1828793"/>
                  <a:pt x="5426597" y="1863524"/>
                  <a:pt x="5426597" y="1863524"/>
                </a:cubicBezTo>
                <a:cubicBezTo>
                  <a:pt x="5418961" y="1894067"/>
                  <a:pt x="5417451" y="1922166"/>
                  <a:pt x="5391873" y="1944547"/>
                </a:cubicBezTo>
                <a:cubicBezTo>
                  <a:pt x="5370935" y="1962868"/>
                  <a:pt x="5342098" y="1971172"/>
                  <a:pt x="5322425" y="1990845"/>
                </a:cubicBezTo>
                <a:cubicBezTo>
                  <a:pt x="5303134" y="2010136"/>
                  <a:pt x="5287251" y="2033586"/>
                  <a:pt x="5264551" y="2048719"/>
                </a:cubicBezTo>
                <a:cubicBezTo>
                  <a:pt x="5232806" y="2069882"/>
                  <a:pt x="5196426" y="2087577"/>
                  <a:pt x="5171954" y="2118167"/>
                </a:cubicBezTo>
                <a:cubicBezTo>
                  <a:pt x="5163264" y="2129030"/>
                  <a:pt x="5156521" y="2141316"/>
                  <a:pt x="5148805" y="2152891"/>
                </a:cubicBezTo>
                <a:cubicBezTo>
                  <a:pt x="5144947" y="2176040"/>
                  <a:pt x="5144651" y="2200075"/>
                  <a:pt x="5137230" y="2222339"/>
                </a:cubicBezTo>
                <a:cubicBezTo>
                  <a:pt x="5132167" y="2237528"/>
                  <a:pt x="5104981" y="2269675"/>
                  <a:pt x="5090931" y="2280212"/>
                </a:cubicBezTo>
                <a:cubicBezTo>
                  <a:pt x="5068673" y="2296905"/>
                  <a:pt x="5047877" y="2317713"/>
                  <a:pt x="5021483" y="2326511"/>
                </a:cubicBezTo>
                <a:cubicBezTo>
                  <a:pt x="4926153" y="2358288"/>
                  <a:pt x="4976191" y="2346210"/>
                  <a:pt x="4871012" y="2361235"/>
                </a:cubicBezTo>
                <a:cubicBezTo>
                  <a:pt x="4787776" y="2388981"/>
                  <a:pt x="4891699" y="2355325"/>
                  <a:pt x="4789989" y="2384385"/>
                </a:cubicBezTo>
                <a:cubicBezTo>
                  <a:pt x="4778258" y="2387737"/>
                  <a:pt x="4767175" y="2393312"/>
                  <a:pt x="4755265" y="2395959"/>
                </a:cubicBezTo>
                <a:cubicBezTo>
                  <a:pt x="4726353" y="2402384"/>
                  <a:pt x="4630644" y="2415416"/>
                  <a:pt x="4604794" y="2419109"/>
                </a:cubicBezTo>
                <a:cubicBezTo>
                  <a:pt x="4593219" y="2422967"/>
                  <a:pt x="4581801" y="2427331"/>
                  <a:pt x="4570070" y="2430683"/>
                </a:cubicBezTo>
                <a:cubicBezTo>
                  <a:pt x="4552763" y="2435628"/>
                  <a:pt x="4507549" y="2444582"/>
                  <a:pt x="4489048" y="2453833"/>
                </a:cubicBezTo>
                <a:cubicBezTo>
                  <a:pt x="4399297" y="2498709"/>
                  <a:pt x="4506880" y="2459463"/>
                  <a:pt x="4419600" y="2488557"/>
                </a:cubicBezTo>
                <a:cubicBezTo>
                  <a:pt x="4340782" y="2567372"/>
                  <a:pt x="4463953" y="2447232"/>
                  <a:pt x="4361726" y="2534855"/>
                </a:cubicBezTo>
                <a:cubicBezTo>
                  <a:pt x="4336806" y="2556215"/>
                  <a:pt x="4307637" y="2585159"/>
                  <a:pt x="4292278" y="2615878"/>
                </a:cubicBezTo>
                <a:cubicBezTo>
                  <a:pt x="4286822" y="2626791"/>
                  <a:pt x="4284561" y="2639027"/>
                  <a:pt x="4280703" y="2650602"/>
                </a:cubicBezTo>
                <a:cubicBezTo>
                  <a:pt x="4276845" y="2673751"/>
                  <a:pt x="4273731" y="2697037"/>
                  <a:pt x="4269129" y="2720050"/>
                </a:cubicBezTo>
                <a:cubicBezTo>
                  <a:pt x="4262488" y="2753255"/>
                  <a:pt x="4259113" y="2776365"/>
                  <a:pt x="4234405" y="2801073"/>
                </a:cubicBezTo>
                <a:cubicBezTo>
                  <a:pt x="4211966" y="2823512"/>
                  <a:pt x="4193201" y="2826383"/>
                  <a:pt x="4164957" y="2835797"/>
                </a:cubicBezTo>
                <a:cubicBezTo>
                  <a:pt x="4083933" y="2889812"/>
                  <a:pt x="4110941" y="2858946"/>
                  <a:pt x="4072359" y="2916820"/>
                </a:cubicBezTo>
                <a:cubicBezTo>
                  <a:pt x="4068501" y="2963119"/>
                  <a:pt x="4066924" y="3009664"/>
                  <a:pt x="4060784" y="3055716"/>
                </a:cubicBezTo>
                <a:cubicBezTo>
                  <a:pt x="4059172" y="3067810"/>
                  <a:pt x="4056530" y="3080679"/>
                  <a:pt x="4049210" y="3090440"/>
                </a:cubicBezTo>
                <a:cubicBezTo>
                  <a:pt x="4032841" y="3112266"/>
                  <a:pt x="3991336" y="3148314"/>
                  <a:pt x="3991336" y="3148314"/>
                </a:cubicBezTo>
                <a:cubicBezTo>
                  <a:pt x="3980610" y="3180494"/>
                  <a:pt x="3980547" y="3190835"/>
                  <a:pt x="3956612" y="3217762"/>
                </a:cubicBezTo>
                <a:cubicBezTo>
                  <a:pt x="3934862" y="3242231"/>
                  <a:pt x="3887164" y="3287210"/>
                  <a:pt x="3887164" y="3287210"/>
                </a:cubicBezTo>
                <a:lnTo>
                  <a:pt x="3864015" y="3356658"/>
                </a:lnTo>
                <a:cubicBezTo>
                  <a:pt x="3860157" y="3368233"/>
                  <a:pt x="3854446" y="3379347"/>
                  <a:pt x="3852440" y="3391382"/>
                </a:cubicBezTo>
                <a:cubicBezTo>
                  <a:pt x="3848582" y="3414531"/>
                  <a:pt x="3847609" y="3438351"/>
                  <a:pt x="3840865" y="3460830"/>
                </a:cubicBezTo>
                <a:cubicBezTo>
                  <a:pt x="3835907" y="3477357"/>
                  <a:pt x="3826277" y="3492148"/>
                  <a:pt x="3817716" y="3507129"/>
                </a:cubicBezTo>
                <a:cubicBezTo>
                  <a:pt x="3798247" y="3541200"/>
                  <a:pt x="3796768" y="3539652"/>
                  <a:pt x="3771417" y="3565002"/>
                </a:cubicBezTo>
                <a:cubicBezTo>
                  <a:pt x="3763701" y="3580435"/>
                  <a:pt x="3755065" y="3595442"/>
                  <a:pt x="3748268" y="3611301"/>
                </a:cubicBezTo>
                <a:cubicBezTo>
                  <a:pt x="3743462" y="3622515"/>
                  <a:pt x="3742149" y="3635112"/>
                  <a:pt x="3736693" y="3646025"/>
                </a:cubicBezTo>
                <a:cubicBezTo>
                  <a:pt x="3730472" y="3658467"/>
                  <a:pt x="3721260" y="3669174"/>
                  <a:pt x="3713544" y="3680749"/>
                </a:cubicBezTo>
                <a:cubicBezTo>
                  <a:pt x="3719744" y="3742750"/>
                  <a:pt x="3714931" y="3780442"/>
                  <a:pt x="3736693" y="3831220"/>
                </a:cubicBezTo>
                <a:cubicBezTo>
                  <a:pt x="3743490" y="3847080"/>
                  <a:pt x="3753435" y="3861498"/>
                  <a:pt x="3759843" y="3877519"/>
                </a:cubicBezTo>
                <a:cubicBezTo>
                  <a:pt x="3768906" y="3900175"/>
                  <a:pt x="3775276" y="3923818"/>
                  <a:pt x="3782992" y="3946967"/>
                </a:cubicBezTo>
                <a:lnTo>
                  <a:pt x="3794567" y="3981691"/>
                </a:lnTo>
                <a:cubicBezTo>
                  <a:pt x="3790709" y="4070430"/>
                  <a:pt x="3793173" y="4159671"/>
                  <a:pt x="3782992" y="4247909"/>
                </a:cubicBezTo>
                <a:cubicBezTo>
                  <a:pt x="3781397" y="4261728"/>
                  <a:pt x="3765323" y="4269847"/>
                  <a:pt x="3759843" y="4282633"/>
                </a:cubicBezTo>
                <a:cubicBezTo>
                  <a:pt x="3753577" y="4297254"/>
                  <a:pt x="3753854" y="4314036"/>
                  <a:pt x="3748268" y="4328931"/>
                </a:cubicBezTo>
                <a:cubicBezTo>
                  <a:pt x="3717827" y="4410105"/>
                  <a:pt x="3735553" y="4342787"/>
                  <a:pt x="3701969" y="4409954"/>
                </a:cubicBezTo>
                <a:cubicBezTo>
                  <a:pt x="3696513" y="4420867"/>
                  <a:pt x="3695850" y="4433765"/>
                  <a:pt x="3690394" y="4444678"/>
                </a:cubicBezTo>
                <a:cubicBezTo>
                  <a:pt x="3635368" y="4554731"/>
                  <a:pt x="3703818" y="4369683"/>
                  <a:pt x="3644096" y="4548850"/>
                </a:cubicBezTo>
                <a:lnTo>
                  <a:pt x="3632521" y="4583574"/>
                </a:lnTo>
                <a:cubicBezTo>
                  <a:pt x="3628663" y="4595149"/>
                  <a:pt x="3627714" y="4608146"/>
                  <a:pt x="3620946" y="4618298"/>
                </a:cubicBezTo>
                <a:cubicBezTo>
                  <a:pt x="3613230" y="4629873"/>
                  <a:pt x="3604018" y="4640580"/>
                  <a:pt x="3597797" y="4653023"/>
                </a:cubicBezTo>
                <a:cubicBezTo>
                  <a:pt x="3592341" y="4663936"/>
                  <a:pt x="3591028" y="4676533"/>
                  <a:pt x="3586222" y="4687747"/>
                </a:cubicBezTo>
                <a:cubicBezTo>
                  <a:pt x="3579425" y="4703606"/>
                  <a:pt x="3570789" y="4718612"/>
                  <a:pt x="3563073" y="4734045"/>
                </a:cubicBezTo>
                <a:cubicBezTo>
                  <a:pt x="3559215" y="4764911"/>
                  <a:pt x="3557062" y="4796039"/>
                  <a:pt x="3551498" y="4826643"/>
                </a:cubicBezTo>
                <a:cubicBezTo>
                  <a:pt x="3549316" y="4838647"/>
                  <a:pt x="3539924" y="4849166"/>
                  <a:pt x="3539924" y="4861367"/>
                </a:cubicBezTo>
                <a:cubicBezTo>
                  <a:pt x="3539924" y="4919369"/>
                  <a:pt x="3543295" y="4977568"/>
                  <a:pt x="3551498" y="5034987"/>
                </a:cubicBezTo>
                <a:cubicBezTo>
                  <a:pt x="3554949" y="5059143"/>
                  <a:pt x="3566932" y="5081286"/>
                  <a:pt x="3574648" y="5104435"/>
                </a:cubicBezTo>
                <a:cubicBezTo>
                  <a:pt x="3578506" y="5116010"/>
                  <a:pt x="3580766" y="5128246"/>
                  <a:pt x="3586222" y="5139159"/>
                </a:cubicBezTo>
                <a:cubicBezTo>
                  <a:pt x="3593939" y="5154592"/>
                  <a:pt x="3602964" y="5169437"/>
                  <a:pt x="3609372" y="5185458"/>
                </a:cubicBezTo>
                <a:cubicBezTo>
                  <a:pt x="3621180" y="5214979"/>
                  <a:pt x="3637275" y="5267101"/>
                  <a:pt x="3644096" y="5301205"/>
                </a:cubicBezTo>
                <a:cubicBezTo>
                  <a:pt x="3648698" y="5324218"/>
                  <a:pt x="3651068" y="5347640"/>
                  <a:pt x="3655670" y="5370653"/>
                </a:cubicBezTo>
                <a:cubicBezTo>
                  <a:pt x="3658790" y="5386252"/>
                  <a:pt x="3663794" y="5401423"/>
                  <a:pt x="3667245" y="5416952"/>
                </a:cubicBezTo>
                <a:cubicBezTo>
                  <a:pt x="3671513" y="5436157"/>
                  <a:pt x="3674552" y="5455620"/>
                  <a:pt x="3678820" y="5474825"/>
                </a:cubicBezTo>
                <a:cubicBezTo>
                  <a:pt x="3680601" y="5482841"/>
                  <a:pt x="3695143" y="5544472"/>
                  <a:pt x="3701969" y="5555848"/>
                </a:cubicBezTo>
                <a:cubicBezTo>
                  <a:pt x="3707584" y="5565206"/>
                  <a:pt x="3717402" y="5571281"/>
                  <a:pt x="3725119" y="5578997"/>
                </a:cubicBezTo>
                <a:cubicBezTo>
                  <a:pt x="3728977" y="5590572"/>
                  <a:pt x="3736693" y="5601520"/>
                  <a:pt x="3736693" y="5613721"/>
                </a:cubicBezTo>
                <a:cubicBezTo>
                  <a:pt x="3736693" y="5683276"/>
                  <a:pt x="3731713" y="5752824"/>
                  <a:pt x="3725119" y="5822066"/>
                </a:cubicBezTo>
                <a:cubicBezTo>
                  <a:pt x="3723962" y="5834212"/>
                  <a:pt x="3717828" y="5845366"/>
                  <a:pt x="3713544" y="5856790"/>
                </a:cubicBezTo>
                <a:cubicBezTo>
                  <a:pt x="3706248" y="5876244"/>
                  <a:pt x="3698111" y="5895372"/>
                  <a:pt x="3690394" y="5914663"/>
                </a:cubicBezTo>
                <a:cubicBezTo>
                  <a:pt x="3689694" y="5918164"/>
                  <a:pt x="3672276" y="6010031"/>
                  <a:pt x="3667245" y="6018835"/>
                </a:cubicBezTo>
                <a:cubicBezTo>
                  <a:pt x="3659124" y="6033047"/>
                  <a:pt x="3644096" y="6041984"/>
                  <a:pt x="3632521" y="6053559"/>
                </a:cubicBezTo>
                <a:cubicBezTo>
                  <a:pt x="3628663" y="6068992"/>
                  <a:pt x="3625316" y="6084562"/>
                  <a:pt x="3620946" y="6099858"/>
                </a:cubicBezTo>
                <a:cubicBezTo>
                  <a:pt x="3617594" y="6111589"/>
                  <a:pt x="3609372" y="6122381"/>
                  <a:pt x="3609372" y="6134582"/>
                </a:cubicBezTo>
                <a:cubicBezTo>
                  <a:pt x="3609372" y="6202852"/>
                  <a:pt x="3615468" y="6248518"/>
                  <a:pt x="3632521" y="6308202"/>
                </a:cubicBezTo>
                <a:cubicBezTo>
                  <a:pt x="3635873" y="6319933"/>
                  <a:pt x="3638043" y="6332333"/>
                  <a:pt x="3644096" y="6342926"/>
                </a:cubicBezTo>
                <a:cubicBezTo>
                  <a:pt x="3653667" y="6359675"/>
                  <a:pt x="3667245" y="6373792"/>
                  <a:pt x="3678820" y="6389225"/>
                </a:cubicBezTo>
                <a:cubicBezTo>
                  <a:pt x="3682678" y="6404658"/>
                  <a:pt x="3684128" y="6420902"/>
                  <a:pt x="3690394" y="6435524"/>
                </a:cubicBezTo>
                <a:cubicBezTo>
                  <a:pt x="3695874" y="6448310"/>
                  <a:pt x="3709145" y="6457051"/>
                  <a:pt x="3713544" y="6470248"/>
                </a:cubicBezTo>
                <a:cubicBezTo>
                  <a:pt x="3720966" y="6492512"/>
                  <a:pt x="3721261" y="6516547"/>
                  <a:pt x="3725119" y="6539696"/>
                </a:cubicBezTo>
                <a:cubicBezTo>
                  <a:pt x="3728977" y="6601428"/>
                  <a:pt x="3731761" y="6663236"/>
                  <a:pt x="3736693" y="6724891"/>
                </a:cubicBezTo>
                <a:cubicBezTo>
                  <a:pt x="3744854" y="6826906"/>
                  <a:pt x="3738882" y="6800906"/>
                  <a:pt x="3759843" y="6863787"/>
                </a:cubicBezTo>
                <a:cubicBezTo>
                  <a:pt x="3732294" y="6946432"/>
                  <a:pt x="3750228" y="6912932"/>
                  <a:pt x="3713544" y="6967959"/>
                </a:cubicBezTo>
                <a:cubicBezTo>
                  <a:pt x="3717402" y="6991108"/>
                  <a:pt x="3717698" y="7015143"/>
                  <a:pt x="3725119" y="7037407"/>
                </a:cubicBezTo>
                <a:cubicBezTo>
                  <a:pt x="3729518" y="7050604"/>
                  <a:pt x="3745140" y="7058576"/>
                  <a:pt x="3748268" y="7072131"/>
                </a:cubicBezTo>
                <a:cubicBezTo>
                  <a:pt x="3756987" y="7109913"/>
                  <a:pt x="3753468" y="7149631"/>
                  <a:pt x="3759843" y="7187878"/>
                </a:cubicBezTo>
                <a:cubicBezTo>
                  <a:pt x="3765073" y="7219261"/>
                  <a:pt x="3775276" y="7249610"/>
                  <a:pt x="3782992" y="7280476"/>
                </a:cubicBezTo>
                <a:cubicBezTo>
                  <a:pt x="3797524" y="7338603"/>
                  <a:pt x="3789539" y="7311688"/>
                  <a:pt x="3806141" y="7361498"/>
                </a:cubicBezTo>
                <a:cubicBezTo>
                  <a:pt x="3802283" y="7400080"/>
                  <a:pt x="3806828" y="7440460"/>
                  <a:pt x="3794567" y="7477245"/>
                </a:cubicBezTo>
                <a:cubicBezTo>
                  <a:pt x="3784039" y="7508830"/>
                  <a:pt x="3681645" y="7511565"/>
                  <a:pt x="3678820" y="7511969"/>
                </a:cubicBezTo>
                <a:cubicBezTo>
                  <a:pt x="3667245" y="7519686"/>
                  <a:pt x="3654959" y="7526429"/>
                  <a:pt x="3644096" y="7535119"/>
                </a:cubicBezTo>
                <a:cubicBezTo>
                  <a:pt x="3635575" y="7541936"/>
                  <a:pt x="3630304" y="7552653"/>
                  <a:pt x="3620946" y="7558268"/>
                </a:cubicBezTo>
                <a:cubicBezTo>
                  <a:pt x="3610484" y="7564545"/>
                  <a:pt x="3597797" y="7565985"/>
                  <a:pt x="3586222" y="7569843"/>
                </a:cubicBezTo>
                <a:cubicBezTo>
                  <a:pt x="3582364" y="7581418"/>
                  <a:pt x="3582270" y="7595040"/>
                  <a:pt x="3574648" y="7604567"/>
                </a:cubicBezTo>
                <a:cubicBezTo>
                  <a:pt x="3547728" y="7638218"/>
                  <a:pt x="3503817" y="7628638"/>
                  <a:pt x="3470475" y="7650866"/>
                </a:cubicBezTo>
                <a:cubicBezTo>
                  <a:pt x="3390875" y="7703932"/>
                  <a:pt x="3427421" y="7688366"/>
                  <a:pt x="3366303" y="7708739"/>
                </a:cubicBezTo>
                <a:lnTo>
                  <a:pt x="3331579" y="7812911"/>
                </a:lnTo>
                <a:cubicBezTo>
                  <a:pt x="3327721" y="7824486"/>
                  <a:pt x="3328632" y="7839008"/>
                  <a:pt x="3320005" y="7847635"/>
                </a:cubicBezTo>
                <a:lnTo>
                  <a:pt x="3296855" y="7870785"/>
                </a:lnTo>
                <a:cubicBezTo>
                  <a:pt x="3292997" y="7890076"/>
                  <a:pt x="3296194" y="7912289"/>
                  <a:pt x="3285281" y="7928658"/>
                </a:cubicBezTo>
                <a:cubicBezTo>
                  <a:pt x="3278513" y="7938810"/>
                  <a:pt x="3250557" y="7940233"/>
                  <a:pt x="3250557" y="7940233"/>
                </a:cubicBezTo>
                <a:lnTo>
                  <a:pt x="1120815" y="7940233"/>
                </a:lnTo>
                <a:cubicBezTo>
                  <a:pt x="1116957" y="5671595"/>
                  <a:pt x="0" y="2268638"/>
                  <a:pt x="1109240" y="1134319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sz="1600" b="1" dirty="0" smtClean="0">
              <a:solidFill>
                <a:schemeClr val="bg1"/>
              </a:solidFill>
            </a:endParaRPr>
          </a:p>
        </p:txBody>
      </p:sp>
      <p:sp>
        <p:nvSpPr>
          <p:cNvPr id="11" name="Figura a mano libera 10"/>
          <p:cNvSpPr/>
          <p:nvPr/>
        </p:nvSpPr>
        <p:spPr>
          <a:xfrm>
            <a:off x="4572000" y="1700808"/>
            <a:ext cx="4766210" cy="5378333"/>
          </a:xfrm>
          <a:custGeom>
            <a:avLst/>
            <a:gdLst>
              <a:gd name="connsiteX0" fmla="*/ 4815069 w 4838218"/>
              <a:gd name="connsiteY0" fmla="*/ 243069 h 5162309"/>
              <a:gd name="connsiteX1" fmla="*/ 4815069 w 4838218"/>
              <a:gd name="connsiteY1" fmla="*/ 5116010 h 5162309"/>
              <a:gd name="connsiteX2" fmla="*/ 0 w 4838218"/>
              <a:gd name="connsiteY2" fmla="*/ 5162309 h 5162309"/>
              <a:gd name="connsiteX3" fmla="*/ 57874 w 4838218"/>
              <a:gd name="connsiteY3" fmla="*/ 5011838 h 5162309"/>
              <a:gd name="connsiteX4" fmla="*/ 92598 w 4838218"/>
              <a:gd name="connsiteY4" fmla="*/ 4977114 h 5162309"/>
              <a:gd name="connsiteX5" fmla="*/ 115747 w 4838218"/>
              <a:gd name="connsiteY5" fmla="*/ 4942390 h 5162309"/>
              <a:gd name="connsiteX6" fmla="*/ 150471 w 4838218"/>
              <a:gd name="connsiteY6" fmla="*/ 4907666 h 5162309"/>
              <a:gd name="connsiteX7" fmla="*/ 173620 w 4838218"/>
              <a:gd name="connsiteY7" fmla="*/ 4872942 h 5162309"/>
              <a:gd name="connsiteX8" fmla="*/ 243069 w 4838218"/>
              <a:gd name="connsiteY8" fmla="*/ 4803494 h 5162309"/>
              <a:gd name="connsiteX9" fmla="*/ 277793 w 4838218"/>
              <a:gd name="connsiteY9" fmla="*/ 4768770 h 5162309"/>
              <a:gd name="connsiteX10" fmla="*/ 335666 w 4838218"/>
              <a:gd name="connsiteY10" fmla="*/ 4687747 h 5162309"/>
              <a:gd name="connsiteX11" fmla="*/ 358815 w 4838218"/>
              <a:gd name="connsiteY11" fmla="*/ 4606724 h 5162309"/>
              <a:gd name="connsiteX12" fmla="*/ 381965 w 4838218"/>
              <a:gd name="connsiteY12" fmla="*/ 4537276 h 5162309"/>
              <a:gd name="connsiteX13" fmla="*/ 405114 w 4838218"/>
              <a:gd name="connsiteY13" fmla="*/ 4444679 h 5162309"/>
              <a:gd name="connsiteX14" fmla="*/ 416689 w 4838218"/>
              <a:gd name="connsiteY14" fmla="*/ 4398380 h 5162309"/>
              <a:gd name="connsiteX15" fmla="*/ 439838 w 4838218"/>
              <a:gd name="connsiteY15" fmla="*/ 4328932 h 5162309"/>
              <a:gd name="connsiteX16" fmla="*/ 451413 w 4838218"/>
              <a:gd name="connsiteY16" fmla="*/ 4294208 h 5162309"/>
              <a:gd name="connsiteX17" fmla="*/ 462988 w 4838218"/>
              <a:gd name="connsiteY17" fmla="*/ 4247909 h 5162309"/>
              <a:gd name="connsiteX18" fmla="*/ 474562 w 4838218"/>
              <a:gd name="connsiteY18" fmla="*/ 3970117 h 5162309"/>
              <a:gd name="connsiteX19" fmla="*/ 497712 w 4838218"/>
              <a:gd name="connsiteY19" fmla="*/ 3935393 h 5162309"/>
              <a:gd name="connsiteX20" fmla="*/ 520861 w 4838218"/>
              <a:gd name="connsiteY20" fmla="*/ 3865945 h 5162309"/>
              <a:gd name="connsiteX21" fmla="*/ 532436 w 4838218"/>
              <a:gd name="connsiteY21" fmla="*/ 3831221 h 5162309"/>
              <a:gd name="connsiteX22" fmla="*/ 544010 w 4838218"/>
              <a:gd name="connsiteY22" fmla="*/ 3796497 h 5162309"/>
              <a:gd name="connsiteX23" fmla="*/ 567160 w 4838218"/>
              <a:gd name="connsiteY23" fmla="*/ 3773347 h 5162309"/>
              <a:gd name="connsiteX24" fmla="*/ 590309 w 4838218"/>
              <a:gd name="connsiteY24" fmla="*/ 3727048 h 5162309"/>
              <a:gd name="connsiteX25" fmla="*/ 601884 w 4838218"/>
              <a:gd name="connsiteY25" fmla="*/ 3692324 h 5162309"/>
              <a:gd name="connsiteX26" fmla="*/ 636608 w 4838218"/>
              <a:gd name="connsiteY26" fmla="*/ 3622876 h 5162309"/>
              <a:gd name="connsiteX27" fmla="*/ 671332 w 4838218"/>
              <a:gd name="connsiteY27" fmla="*/ 3507129 h 5162309"/>
              <a:gd name="connsiteX28" fmla="*/ 682907 w 4838218"/>
              <a:gd name="connsiteY28" fmla="*/ 3472405 h 5162309"/>
              <a:gd name="connsiteX29" fmla="*/ 694481 w 4838218"/>
              <a:gd name="connsiteY29" fmla="*/ 3437681 h 5162309"/>
              <a:gd name="connsiteX30" fmla="*/ 717631 w 4838218"/>
              <a:gd name="connsiteY30" fmla="*/ 3391383 h 5162309"/>
              <a:gd name="connsiteX31" fmla="*/ 740780 w 4838218"/>
              <a:gd name="connsiteY31" fmla="*/ 3356659 h 5162309"/>
              <a:gd name="connsiteX32" fmla="*/ 752355 w 4838218"/>
              <a:gd name="connsiteY32" fmla="*/ 3321935 h 5162309"/>
              <a:gd name="connsiteX33" fmla="*/ 810228 w 4838218"/>
              <a:gd name="connsiteY33" fmla="*/ 3275636 h 5162309"/>
              <a:gd name="connsiteX34" fmla="*/ 856527 w 4838218"/>
              <a:gd name="connsiteY34" fmla="*/ 3206188 h 5162309"/>
              <a:gd name="connsiteX35" fmla="*/ 902826 w 4838218"/>
              <a:gd name="connsiteY35" fmla="*/ 3113590 h 5162309"/>
              <a:gd name="connsiteX36" fmla="*/ 972274 w 4838218"/>
              <a:gd name="connsiteY36" fmla="*/ 3044142 h 5162309"/>
              <a:gd name="connsiteX37" fmla="*/ 1030147 w 4838218"/>
              <a:gd name="connsiteY37" fmla="*/ 2974694 h 5162309"/>
              <a:gd name="connsiteX38" fmla="*/ 1064871 w 4838218"/>
              <a:gd name="connsiteY38" fmla="*/ 2951545 h 5162309"/>
              <a:gd name="connsiteX39" fmla="*/ 1122745 w 4838218"/>
              <a:gd name="connsiteY39" fmla="*/ 2905246 h 5162309"/>
              <a:gd name="connsiteX40" fmla="*/ 1192193 w 4838218"/>
              <a:gd name="connsiteY40" fmla="*/ 2882097 h 5162309"/>
              <a:gd name="connsiteX41" fmla="*/ 1226917 w 4838218"/>
              <a:gd name="connsiteY41" fmla="*/ 2870522 h 5162309"/>
              <a:gd name="connsiteX42" fmla="*/ 1307939 w 4838218"/>
              <a:gd name="connsiteY42" fmla="*/ 2847372 h 5162309"/>
              <a:gd name="connsiteX43" fmla="*/ 1365813 w 4838218"/>
              <a:gd name="connsiteY43" fmla="*/ 2801074 h 5162309"/>
              <a:gd name="connsiteX44" fmla="*/ 1446836 w 4838218"/>
              <a:gd name="connsiteY44" fmla="*/ 2766350 h 5162309"/>
              <a:gd name="connsiteX45" fmla="*/ 1551008 w 4838218"/>
              <a:gd name="connsiteY45" fmla="*/ 2708476 h 5162309"/>
              <a:gd name="connsiteX46" fmla="*/ 1932972 w 4838218"/>
              <a:gd name="connsiteY46" fmla="*/ 2696902 h 5162309"/>
              <a:gd name="connsiteX47" fmla="*/ 1979271 w 4838218"/>
              <a:gd name="connsiteY47" fmla="*/ 2685327 h 5162309"/>
              <a:gd name="connsiteX48" fmla="*/ 2013995 w 4838218"/>
              <a:gd name="connsiteY48" fmla="*/ 2673752 h 5162309"/>
              <a:gd name="connsiteX49" fmla="*/ 2141317 w 4838218"/>
              <a:gd name="connsiteY49" fmla="*/ 2650603 h 5162309"/>
              <a:gd name="connsiteX50" fmla="*/ 2210765 w 4838218"/>
              <a:gd name="connsiteY50" fmla="*/ 2627453 h 5162309"/>
              <a:gd name="connsiteX51" fmla="*/ 2245489 w 4838218"/>
              <a:gd name="connsiteY51" fmla="*/ 2615879 h 5162309"/>
              <a:gd name="connsiteX52" fmla="*/ 2280213 w 4838218"/>
              <a:gd name="connsiteY52" fmla="*/ 2604304 h 5162309"/>
              <a:gd name="connsiteX53" fmla="*/ 2361236 w 4838218"/>
              <a:gd name="connsiteY53" fmla="*/ 2569580 h 5162309"/>
              <a:gd name="connsiteX54" fmla="*/ 2395960 w 4838218"/>
              <a:gd name="connsiteY54" fmla="*/ 2534856 h 5162309"/>
              <a:gd name="connsiteX55" fmla="*/ 2430684 w 4838218"/>
              <a:gd name="connsiteY55" fmla="*/ 2523281 h 5162309"/>
              <a:gd name="connsiteX56" fmla="*/ 2476983 w 4838218"/>
              <a:gd name="connsiteY56" fmla="*/ 2500132 h 5162309"/>
              <a:gd name="connsiteX57" fmla="*/ 2558005 w 4838218"/>
              <a:gd name="connsiteY57" fmla="*/ 2395960 h 5162309"/>
              <a:gd name="connsiteX58" fmla="*/ 2569580 w 4838218"/>
              <a:gd name="connsiteY58" fmla="*/ 2245489 h 5162309"/>
              <a:gd name="connsiteX59" fmla="*/ 2581155 w 4838218"/>
              <a:gd name="connsiteY59" fmla="*/ 2176041 h 5162309"/>
              <a:gd name="connsiteX60" fmla="*/ 2569580 w 4838218"/>
              <a:gd name="connsiteY60" fmla="*/ 1967697 h 5162309"/>
              <a:gd name="connsiteX61" fmla="*/ 2604304 w 4838218"/>
              <a:gd name="connsiteY61" fmla="*/ 1782502 h 5162309"/>
              <a:gd name="connsiteX62" fmla="*/ 2627453 w 4838218"/>
              <a:gd name="connsiteY62" fmla="*/ 1713053 h 5162309"/>
              <a:gd name="connsiteX63" fmla="*/ 2639028 w 4838218"/>
              <a:gd name="connsiteY63" fmla="*/ 1562583 h 5162309"/>
              <a:gd name="connsiteX64" fmla="*/ 2650603 w 4838218"/>
              <a:gd name="connsiteY64" fmla="*/ 1331089 h 5162309"/>
              <a:gd name="connsiteX65" fmla="*/ 2662177 w 4838218"/>
              <a:gd name="connsiteY65" fmla="*/ 1284790 h 5162309"/>
              <a:gd name="connsiteX66" fmla="*/ 2685327 w 4838218"/>
              <a:gd name="connsiteY66" fmla="*/ 1250066 h 5162309"/>
              <a:gd name="connsiteX67" fmla="*/ 2708476 w 4838218"/>
              <a:gd name="connsiteY67" fmla="*/ 1180618 h 5162309"/>
              <a:gd name="connsiteX68" fmla="*/ 2731626 w 4838218"/>
              <a:gd name="connsiteY68" fmla="*/ 1099595 h 5162309"/>
              <a:gd name="connsiteX69" fmla="*/ 2777924 w 4838218"/>
              <a:gd name="connsiteY69" fmla="*/ 1030147 h 5162309"/>
              <a:gd name="connsiteX70" fmla="*/ 2801074 w 4838218"/>
              <a:gd name="connsiteY70" fmla="*/ 995423 h 5162309"/>
              <a:gd name="connsiteX71" fmla="*/ 2835798 w 4838218"/>
              <a:gd name="connsiteY71" fmla="*/ 949124 h 5162309"/>
              <a:gd name="connsiteX72" fmla="*/ 2882096 w 4838218"/>
              <a:gd name="connsiteY72" fmla="*/ 879676 h 5162309"/>
              <a:gd name="connsiteX73" fmla="*/ 2905246 w 4838218"/>
              <a:gd name="connsiteY73" fmla="*/ 844952 h 5162309"/>
              <a:gd name="connsiteX74" fmla="*/ 2928395 w 4838218"/>
              <a:gd name="connsiteY74" fmla="*/ 810228 h 5162309"/>
              <a:gd name="connsiteX75" fmla="*/ 2951545 w 4838218"/>
              <a:gd name="connsiteY75" fmla="*/ 787079 h 5162309"/>
              <a:gd name="connsiteX76" fmla="*/ 2986269 w 4838218"/>
              <a:gd name="connsiteY76" fmla="*/ 729205 h 5162309"/>
              <a:gd name="connsiteX77" fmla="*/ 3090441 w 4838218"/>
              <a:gd name="connsiteY77" fmla="*/ 601884 h 5162309"/>
              <a:gd name="connsiteX78" fmla="*/ 3159889 w 4838218"/>
              <a:gd name="connsiteY78" fmla="*/ 555585 h 5162309"/>
              <a:gd name="connsiteX79" fmla="*/ 3194613 w 4838218"/>
              <a:gd name="connsiteY79" fmla="*/ 532436 h 5162309"/>
              <a:gd name="connsiteX80" fmla="*/ 3252486 w 4838218"/>
              <a:gd name="connsiteY80" fmla="*/ 486137 h 5162309"/>
              <a:gd name="connsiteX81" fmla="*/ 3333509 w 4838218"/>
              <a:gd name="connsiteY81" fmla="*/ 462988 h 5162309"/>
              <a:gd name="connsiteX82" fmla="*/ 3402957 w 4838218"/>
              <a:gd name="connsiteY82" fmla="*/ 439838 h 5162309"/>
              <a:gd name="connsiteX83" fmla="*/ 3483980 w 4838218"/>
              <a:gd name="connsiteY83" fmla="*/ 393540 h 5162309"/>
              <a:gd name="connsiteX84" fmla="*/ 3588152 w 4838218"/>
              <a:gd name="connsiteY84" fmla="*/ 370390 h 5162309"/>
              <a:gd name="connsiteX85" fmla="*/ 3669175 w 4838218"/>
              <a:gd name="connsiteY85" fmla="*/ 324091 h 5162309"/>
              <a:gd name="connsiteX86" fmla="*/ 3715474 w 4838218"/>
              <a:gd name="connsiteY86" fmla="*/ 300942 h 5162309"/>
              <a:gd name="connsiteX87" fmla="*/ 3819646 w 4838218"/>
              <a:gd name="connsiteY87" fmla="*/ 219919 h 5162309"/>
              <a:gd name="connsiteX88" fmla="*/ 3854370 w 4838218"/>
              <a:gd name="connsiteY88" fmla="*/ 196770 h 5162309"/>
              <a:gd name="connsiteX89" fmla="*/ 3889094 w 4838218"/>
              <a:gd name="connsiteY89" fmla="*/ 185195 h 5162309"/>
              <a:gd name="connsiteX90" fmla="*/ 3923818 w 4838218"/>
              <a:gd name="connsiteY90" fmla="*/ 162046 h 5162309"/>
              <a:gd name="connsiteX91" fmla="*/ 3970117 w 4838218"/>
              <a:gd name="connsiteY91" fmla="*/ 138897 h 5162309"/>
              <a:gd name="connsiteX92" fmla="*/ 4027990 w 4838218"/>
              <a:gd name="connsiteY92" fmla="*/ 92598 h 5162309"/>
              <a:gd name="connsiteX93" fmla="*/ 4085864 w 4838218"/>
              <a:gd name="connsiteY93" fmla="*/ 57874 h 5162309"/>
              <a:gd name="connsiteX94" fmla="*/ 4456253 w 4838218"/>
              <a:gd name="connsiteY94" fmla="*/ 92598 h 5162309"/>
              <a:gd name="connsiteX95" fmla="*/ 4606724 w 4838218"/>
              <a:gd name="connsiteY95" fmla="*/ 81023 h 5162309"/>
              <a:gd name="connsiteX96" fmla="*/ 4676172 w 4838218"/>
              <a:gd name="connsiteY96" fmla="*/ 34724 h 5162309"/>
              <a:gd name="connsiteX97" fmla="*/ 4757195 w 4838218"/>
              <a:gd name="connsiteY97" fmla="*/ 0 h 5162309"/>
              <a:gd name="connsiteX98" fmla="*/ 4803494 w 4838218"/>
              <a:gd name="connsiteY98" fmla="*/ 92598 h 5162309"/>
              <a:gd name="connsiteX99" fmla="*/ 4803494 w 4838218"/>
              <a:gd name="connsiteY99" fmla="*/ 92598 h 5162309"/>
              <a:gd name="connsiteX100" fmla="*/ 4838218 w 4838218"/>
              <a:gd name="connsiteY100" fmla="*/ 162046 h 5162309"/>
              <a:gd name="connsiteX101" fmla="*/ 4826643 w 4838218"/>
              <a:gd name="connsiteY101" fmla="*/ 231494 h 5162309"/>
              <a:gd name="connsiteX102" fmla="*/ 4815069 w 4838218"/>
              <a:gd name="connsiteY102" fmla="*/ 243069 h 51623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</a:cxnLst>
            <a:rect l="l" t="t" r="r" b="b"/>
            <a:pathLst>
              <a:path w="4838218" h="5162309">
                <a:moveTo>
                  <a:pt x="4815069" y="243069"/>
                </a:moveTo>
                <a:lnTo>
                  <a:pt x="4815069" y="5116010"/>
                </a:lnTo>
                <a:lnTo>
                  <a:pt x="0" y="5162309"/>
                </a:lnTo>
                <a:cubicBezTo>
                  <a:pt x="8745" y="5136073"/>
                  <a:pt x="33174" y="5046418"/>
                  <a:pt x="57874" y="5011838"/>
                </a:cubicBezTo>
                <a:cubicBezTo>
                  <a:pt x="67388" y="4998518"/>
                  <a:pt x="82119" y="4989689"/>
                  <a:pt x="92598" y="4977114"/>
                </a:cubicBezTo>
                <a:cubicBezTo>
                  <a:pt x="101504" y="4966427"/>
                  <a:pt x="106841" y="4953077"/>
                  <a:pt x="115747" y="4942390"/>
                </a:cubicBezTo>
                <a:cubicBezTo>
                  <a:pt x="126226" y="4929815"/>
                  <a:pt x="139992" y="4920241"/>
                  <a:pt x="150471" y="4907666"/>
                </a:cubicBezTo>
                <a:cubicBezTo>
                  <a:pt x="159377" y="4896979"/>
                  <a:pt x="164567" y="4883504"/>
                  <a:pt x="173620" y="4872942"/>
                </a:cubicBezTo>
                <a:cubicBezTo>
                  <a:pt x="173638" y="4872921"/>
                  <a:pt x="231485" y="4815078"/>
                  <a:pt x="243069" y="4803494"/>
                </a:cubicBezTo>
                <a:cubicBezTo>
                  <a:pt x="254644" y="4791919"/>
                  <a:pt x="268713" y="4782390"/>
                  <a:pt x="277793" y="4768770"/>
                </a:cubicBezTo>
                <a:cubicBezTo>
                  <a:pt x="311643" y="4717995"/>
                  <a:pt x="292595" y="4745175"/>
                  <a:pt x="335666" y="4687747"/>
                </a:cubicBezTo>
                <a:cubicBezTo>
                  <a:pt x="374566" y="4571050"/>
                  <a:pt x="315214" y="4752062"/>
                  <a:pt x="358815" y="4606724"/>
                </a:cubicBezTo>
                <a:cubicBezTo>
                  <a:pt x="365827" y="4583351"/>
                  <a:pt x="376047" y="4560949"/>
                  <a:pt x="381965" y="4537276"/>
                </a:cubicBezTo>
                <a:lnTo>
                  <a:pt x="405114" y="4444679"/>
                </a:lnTo>
                <a:cubicBezTo>
                  <a:pt x="408972" y="4429246"/>
                  <a:pt x="411659" y="4413472"/>
                  <a:pt x="416689" y="4398380"/>
                </a:cubicBezTo>
                <a:lnTo>
                  <a:pt x="439838" y="4328932"/>
                </a:lnTo>
                <a:cubicBezTo>
                  <a:pt x="443696" y="4317357"/>
                  <a:pt x="448454" y="4306045"/>
                  <a:pt x="451413" y="4294208"/>
                </a:cubicBezTo>
                <a:lnTo>
                  <a:pt x="462988" y="4247909"/>
                </a:lnTo>
                <a:cubicBezTo>
                  <a:pt x="466846" y="4155312"/>
                  <a:pt x="464327" y="4062228"/>
                  <a:pt x="474562" y="3970117"/>
                </a:cubicBezTo>
                <a:cubicBezTo>
                  <a:pt x="476098" y="3956291"/>
                  <a:pt x="492062" y="3948105"/>
                  <a:pt x="497712" y="3935393"/>
                </a:cubicBezTo>
                <a:cubicBezTo>
                  <a:pt x="507622" y="3913095"/>
                  <a:pt x="513145" y="3889094"/>
                  <a:pt x="520861" y="3865945"/>
                </a:cubicBezTo>
                <a:lnTo>
                  <a:pt x="532436" y="3831221"/>
                </a:lnTo>
                <a:cubicBezTo>
                  <a:pt x="536294" y="3819646"/>
                  <a:pt x="535383" y="3805124"/>
                  <a:pt x="544010" y="3796497"/>
                </a:cubicBezTo>
                <a:lnTo>
                  <a:pt x="567160" y="3773347"/>
                </a:lnTo>
                <a:cubicBezTo>
                  <a:pt x="574876" y="3757914"/>
                  <a:pt x="583512" y="3742907"/>
                  <a:pt x="590309" y="3727048"/>
                </a:cubicBezTo>
                <a:cubicBezTo>
                  <a:pt x="595115" y="3715834"/>
                  <a:pt x="596428" y="3703237"/>
                  <a:pt x="601884" y="3692324"/>
                </a:cubicBezTo>
                <a:cubicBezTo>
                  <a:pt x="635702" y="3624687"/>
                  <a:pt x="617212" y="3690760"/>
                  <a:pt x="636608" y="3622876"/>
                </a:cubicBezTo>
                <a:cubicBezTo>
                  <a:pt x="671597" y="3500419"/>
                  <a:pt x="616315" y="3672181"/>
                  <a:pt x="671332" y="3507129"/>
                </a:cubicBezTo>
                <a:lnTo>
                  <a:pt x="682907" y="3472405"/>
                </a:lnTo>
                <a:cubicBezTo>
                  <a:pt x="686765" y="3460830"/>
                  <a:pt x="689024" y="3448594"/>
                  <a:pt x="694481" y="3437681"/>
                </a:cubicBezTo>
                <a:cubicBezTo>
                  <a:pt x="702198" y="3422248"/>
                  <a:pt x="709070" y="3406364"/>
                  <a:pt x="717631" y="3391383"/>
                </a:cubicBezTo>
                <a:cubicBezTo>
                  <a:pt x="724533" y="3379305"/>
                  <a:pt x="734559" y="3369101"/>
                  <a:pt x="740780" y="3356659"/>
                </a:cubicBezTo>
                <a:cubicBezTo>
                  <a:pt x="746236" y="3345746"/>
                  <a:pt x="746078" y="3332397"/>
                  <a:pt x="752355" y="3321935"/>
                </a:cubicBezTo>
                <a:cubicBezTo>
                  <a:pt x="763352" y="3303607"/>
                  <a:pt x="794454" y="3286152"/>
                  <a:pt x="810228" y="3275636"/>
                </a:cubicBezTo>
                <a:cubicBezTo>
                  <a:pt x="841428" y="3150838"/>
                  <a:pt x="794356" y="3295004"/>
                  <a:pt x="856527" y="3206188"/>
                </a:cubicBezTo>
                <a:cubicBezTo>
                  <a:pt x="876317" y="3177917"/>
                  <a:pt x="878424" y="3137992"/>
                  <a:pt x="902826" y="3113590"/>
                </a:cubicBezTo>
                <a:cubicBezTo>
                  <a:pt x="925975" y="3090441"/>
                  <a:pt x="954114" y="3071382"/>
                  <a:pt x="972274" y="3044142"/>
                </a:cubicBezTo>
                <a:cubicBezTo>
                  <a:pt x="995036" y="3009999"/>
                  <a:pt x="996726" y="3002544"/>
                  <a:pt x="1030147" y="2974694"/>
                </a:cubicBezTo>
                <a:cubicBezTo>
                  <a:pt x="1040834" y="2965788"/>
                  <a:pt x="1054008" y="2960235"/>
                  <a:pt x="1064871" y="2951545"/>
                </a:cubicBezTo>
                <a:cubicBezTo>
                  <a:pt x="1094939" y="2927490"/>
                  <a:pt x="1082659" y="2923061"/>
                  <a:pt x="1122745" y="2905246"/>
                </a:cubicBezTo>
                <a:cubicBezTo>
                  <a:pt x="1145043" y="2895336"/>
                  <a:pt x="1169044" y="2889813"/>
                  <a:pt x="1192193" y="2882097"/>
                </a:cubicBezTo>
                <a:cubicBezTo>
                  <a:pt x="1203768" y="2878239"/>
                  <a:pt x="1215081" y="2873481"/>
                  <a:pt x="1226917" y="2870522"/>
                </a:cubicBezTo>
                <a:cubicBezTo>
                  <a:pt x="1285051" y="2855988"/>
                  <a:pt x="1258124" y="2863978"/>
                  <a:pt x="1307939" y="2847372"/>
                </a:cubicBezTo>
                <a:cubicBezTo>
                  <a:pt x="1329471" y="2825841"/>
                  <a:pt x="1336611" y="2815675"/>
                  <a:pt x="1365813" y="2801074"/>
                </a:cubicBezTo>
                <a:cubicBezTo>
                  <a:pt x="1461598" y="2753181"/>
                  <a:pt x="1326420" y="2838600"/>
                  <a:pt x="1446836" y="2766350"/>
                </a:cubicBezTo>
                <a:cubicBezTo>
                  <a:pt x="1465073" y="2755408"/>
                  <a:pt x="1516799" y="2710376"/>
                  <a:pt x="1551008" y="2708476"/>
                </a:cubicBezTo>
                <a:cubicBezTo>
                  <a:pt x="1678192" y="2701410"/>
                  <a:pt x="1805651" y="2700760"/>
                  <a:pt x="1932972" y="2696902"/>
                </a:cubicBezTo>
                <a:cubicBezTo>
                  <a:pt x="1948405" y="2693044"/>
                  <a:pt x="1963975" y="2689697"/>
                  <a:pt x="1979271" y="2685327"/>
                </a:cubicBezTo>
                <a:cubicBezTo>
                  <a:pt x="1991002" y="2681975"/>
                  <a:pt x="2002031" y="2676145"/>
                  <a:pt x="2013995" y="2673752"/>
                </a:cubicBezTo>
                <a:cubicBezTo>
                  <a:pt x="2103671" y="2655817"/>
                  <a:pt x="2072688" y="2671192"/>
                  <a:pt x="2141317" y="2650603"/>
                </a:cubicBezTo>
                <a:cubicBezTo>
                  <a:pt x="2164689" y="2643591"/>
                  <a:pt x="2187616" y="2635169"/>
                  <a:pt x="2210765" y="2627453"/>
                </a:cubicBezTo>
                <a:lnTo>
                  <a:pt x="2245489" y="2615879"/>
                </a:lnTo>
                <a:cubicBezTo>
                  <a:pt x="2257064" y="2612021"/>
                  <a:pt x="2270061" y="2611072"/>
                  <a:pt x="2280213" y="2604304"/>
                </a:cubicBezTo>
                <a:cubicBezTo>
                  <a:pt x="2328173" y="2572331"/>
                  <a:pt x="2301441" y="2584529"/>
                  <a:pt x="2361236" y="2569580"/>
                </a:cubicBezTo>
                <a:cubicBezTo>
                  <a:pt x="2372811" y="2558005"/>
                  <a:pt x="2382340" y="2543936"/>
                  <a:pt x="2395960" y="2534856"/>
                </a:cubicBezTo>
                <a:cubicBezTo>
                  <a:pt x="2406112" y="2528088"/>
                  <a:pt x="2419470" y="2528087"/>
                  <a:pt x="2430684" y="2523281"/>
                </a:cubicBezTo>
                <a:cubicBezTo>
                  <a:pt x="2446543" y="2516484"/>
                  <a:pt x="2461550" y="2507848"/>
                  <a:pt x="2476983" y="2500132"/>
                </a:cubicBezTo>
                <a:cubicBezTo>
                  <a:pt x="2555058" y="2422057"/>
                  <a:pt x="2536079" y="2461742"/>
                  <a:pt x="2558005" y="2395960"/>
                </a:cubicBezTo>
                <a:cubicBezTo>
                  <a:pt x="2561863" y="2345803"/>
                  <a:pt x="2564314" y="2295518"/>
                  <a:pt x="2569580" y="2245489"/>
                </a:cubicBezTo>
                <a:cubicBezTo>
                  <a:pt x="2572037" y="2222149"/>
                  <a:pt x="2581155" y="2199510"/>
                  <a:pt x="2581155" y="2176041"/>
                </a:cubicBezTo>
                <a:cubicBezTo>
                  <a:pt x="2581155" y="2106486"/>
                  <a:pt x="2573438" y="2037145"/>
                  <a:pt x="2569580" y="1967697"/>
                </a:cubicBezTo>
                <a:cubicBezTo>
                  <a:pt x="2588814" y="1736896"/>
                  <a:pt x="2558066" y="1898100"/>
                  <a:pt x="2604304" y="1782502"/>
                </a:cubicBezTo>
                <a:cubicBezTo>
                  <a:pt x="2613366" y="1759845"/>
                  <a:pt x="2627453" y="1713053"/>
                  <a:pt x="2627453" y="1713053"/>
                </a:cubicBezTo>
                <a:cubicBezTo>
                  <a:pt x="2631311" y="1662896"/>
                  <a:pt x="2635985" y="1612796"/>
                  <a:pt x="2639028" y="1562583"/>
                </a:cubicBezTo>
                <a:cubicBezTo>
                  <a:pt x="2643702" y="1485463"/>
                  <a:pt x="2644187" y="1408083"/>
                  <a:pt x="2650603" y="1331089"/>
                </a:cubicBezTo>
                <a:cubicBezTo>
                  <a:pt x="2651924" y="1315236"/>
                  <a:pt x="2655911" y="1299412"/>
                  <a:pt x="2662177" y="1284790"/>
                </a:cubicBezTo>
                <a:cubicBezTo>
                  <a:pt x="2667657" y="1272004"/>
                  <a:pt x="2677610" y="1261641"/>
                  <a:pt x="2685327" y="1250066"/>
                </a:cubicBezTo>
                <a:cubicBezTo>
                  <a:pt x="2693043" y="1226917"/>
                  <a:pt x="2702558" y="1204291"/>
                  <a:pt x="2708476" y="1180618"/>
                </a:cubicBezTo>
                <a:cubicBezTo>
                  <a:pt x="2714350" y="1157122"/>
                  <a:pt x="2721662" y="1122844"/>
                  <a:pt x="2731626" y="1099595"/>
                </a:cubicBezTo>
                <a:cubicBezTo>
                  <a:pt x="2763927" y="1024225"/>
                  <a:pt x="2739873" y="1077711"/>
                  <a:pt x="2777924" y="1030147"/>
                </a:cubicBezTo>
                <a:cubicBezTo>
                  <a:pt x="2786614" y="1019284"/>
                  <a:pt x="2792988" y="1006743"/>
                  <a:pt x="2801074" y="995423"/>
                </a:cubicBezTo>
                <a:cubicBezTo>
                  <a:pt x="2812287" y="979725"/>
                  <a:pt x="2824735" y="964928"/>
                  <a:pt x="2835798" y="949124"/>
                </a:cubicBezTo>
                <a:cubicBezTo>
                  <a:pt x="2851753" y="926331"/>
                  <a:pt x="2866663" y="902825"/>
                  <a:pt x="2882096" y="879676"/>
                </a:cubicBezTo>
                <a:lnTo>
                  <a:pt x="2905246" y="844952"/>
                </a:lnTo>
                <a:cubicBezTo>
                  <a:pt x="2912962" y="833377"/>
                  <a:pt x="2918558" y="820064"/>
                  <a:pt x="2928395" y="810228"/>
                </a:cubicBezTo>
                <a:lnTo>
                  <a:pt x="2951545" y="787079"/>
                </a:lnTo>
                <a:cubicBezTo>
                  <a:pt x="2973675" y="720686"/>
                  <a:pt x="2948137" y="780048"/>
                  <a:pt x="2986269" y="729205"/>
                </a:cubicBezTo>
                <a:cubicBezTo>
                  <a:pt x="3023521" y="679536"/>
                  <a:pt x="3036604" y="637776"/>
                  <a:pt x="3090441" y="601884"/>
                </a:cubicBezTo>
                <a:lnTo>
                  <a:pt x="3159889" y="555585"/>
                </a:lnTo>
                <a:cubicBezTo>
                  <a:pt x="3171464" y="547869"/>
                  <a:pt x="3184777" y="542273"/>
                  <a:pt x="3194613" y="532436"/>
                </a:cubicBezTo>
                <a:cubicBezTo>
                  <a:pt x="3216146" y="510902"/>
                  <a:pt x="3223281" y="500739"/>
                  <a:pt x="3252486" y="486137"/>
                </a:cubicBezTo>
                <a:cubicBezTo>
                  <a:pt x="3271942" y="476409"/>
                  <a:pt x="3314958" y="468553"/>
                  <a:pt x="3333509" y="462988"/>
                </a:cubicBezTo>
                <a:cubicBezTo>
                  <a:pt x="3356882" y="455976"/>
                  <a:pt x="3382654" y="453373"/>
                  <a:pt x="3402957" y="439838"/>
                </a:cubicBezTo>
                <a:cubicBezTo>
                  <a:pt x="3431742" y="420648"/>
                  <a:pt x="3450412" y="406128"/>
                  <a:pt x="3483980" y="393540"/>
                </a:cubicBezTo>
                <a:cubicBezTo>
                  <a:pt x="3502662" y="386534"/>
                  <a:pt x="3572436" y="373533"/>
                  <a:pt x="3588152" y="370390"/>
                </a:cubicBezTo>
                <a:cubicBezTo>
                  <a:pt x="3728063" y="300436"/>
                  <a:pt x="3554653" y="389532"/>
                  <a:pt x="3669175" y="324091"/>
                </a:cubicBezTo>
                <a:cubicBezTo>
                  <a:pt x="3684156" y="315530"/>
                  <a:pt x="3700041" y="308658"/>
                  <a:pt x="3715474" y="300942"/>
                </a:cubicBezTo>
                <a:cubicBezTo>
                  <a:pt x="3769870" y="246546"/>
                  <a:pt x="3736579" y="275297"/>
                  <a:pt x="3819646" y="219919"/>
                </a:cubicBezTo>
                <a:cubicBezTo>
                  <a:pt x="3831221" y="212203"/>
                  <a:pt x="3841173" y="201169"/>
                  <a:pt x="3854370" y="196770"/>
                </a:cubicBezTo>
                <a:cubicBezTo>
                  <a:pt x="3865945" y="192912"/>
                  <a:pt x="3878181" y="190651"/>
                  <a:pt x="3889094" y="185195"/>
                </a:cubicBezTo>
                <a:cubicBezTo>
                  <a:pt x="3901536" y="178974"/>
                  <a:pt x="3911740" y="168948"/>
                  <a:pt x="3923818" y="162046"/>
                </a:cubicBezTo>
                <a:cubicBezTo>
                  <a:pt x="3938799" y="153485"/>
                  <a:pt x="3954684" y="146613"/>
                  <a:pt x="3970117" y="138897"/>
                </a:cubicBezTo>
                <a:cubicBezTo>
                  <a:pt x="4016223" y="69734"/>
                  <a:pt x="3965869" y="129871"/>
                  <a:pt x="4027990" y="92598"/>
                </a:cubicBezTo>
                <a:cubicBezTo>
                  <a:pt x="4107430" y="44934"/>
                  <a:pt x="3987496" y="90660"/>
                  <a:pt x="4085864" y="57874"/>
                </a:cubicBezTo>
                <a:cubicBezTo>
                  <a:pt x="4425822" y="82156"/>
                  <a:pt x="4304883" y="54754"/>
                  <a:pt x="4456253" y="92598"/>
                </a:cubicBezTo>
                <a:cubicBezTo>
                  <a:pt x="4506410" y="88740"/>
                  <a:pt x="4557184" y="89765"/>
                  <a:pt x="4606724" y="81023"/>
                </a:cubicBezTo>
                <a:cubicBezTo>
                  <a:pt x="4663797" y="70951"/>
                  <a:pt x="4640182" y="58718"/>
                  <a:pt x="4676172" y="34724"/>
                </a:cubicBezTo>
                <a:cubicBezTo>
                  <a:pt x="4704775" y="15655"/>
                  <a:pt x="4726332" y="10288"/>
                  <a:pt x="4757195" y="0"/>
                </a:cubicBezTo>
                <a:cubicBezTo>
                  <a:pt x="4797599" y="40404"/>
                  <a:pt x="4776894" y="12797"/>
                  <a:pt x="4803494" y="92598"/>
                </a:cubicBezTo>
                <a:lnTo>
                  <a:pt x="4803494" y="92598"/>
                </a:lnTo>
                <a:cubicBezTo>
                  <a:pt x="4833411" y="137474"/>
                  <a:pt x="4822244" y="114125"/>
                  <a:pt x="4838218" y="162046"/>
                </a:cubicBezTo>
                <a:cubicBezTo>
                  <a:pt x="4834360" y="185195"/>
                  <a:pt x="4831734" y="208584"/>
                  <a:pt x="4826643" y="231494"/>
                </a:cubicBezTo>
                <a:cubicBezTo>
                  <a:pt x="4812629" y="294558"/>
                  <a:pt x="4815069" y="240724"/>
                  <a:pt x="4815069" y="243069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  <p:sp>
        <p:nvSpPr>
          <p:cNvPr id="12" name="Figura a mano libera 11"/>
          <p:cNvSpPr/>
          <p:nvPr/>
        </p:nvSpPr>
        <p:spPr>
          <a:xfrm>
            <a:off x="6012160" y="3284984"/>
            <a:ext cx="892518" cy="934113"/>
          </a:xfrm>
          <a:custGeom>
            <a:avLst/>
            <a:gdLst>
              <a:gd name="connsiteX0" fmla="*/ 348507 w 892518"/>
              <a:gd name="connsiteY0" fmla="*/ 312517 h 934113"/>
              <a:gd name="connsiteX1" fmla="*/ 348507 w 892518"/>
              <a:gd name="connsiteY1" fmla="*/ 312517 h 934113"/>
              <a:gd name="connsiteX2" fmla="*/ 255910 w 892518"/>
              <a:gd name="connsiteY2" fmla="*/ 358816 h 934113"/>
              <a:gd name="connsiteX3" fmla="*/ 221186 w 892518"/>
              <a:gd name="connsiteY3" fmla="*/ 370390 h 934113"/>
              <a:gd name="connsiteX4" fmla="*/ 140163 w 892518"/>
              <a:gd name="connsiteY4" fmla="*/ 405114 h 934113"/>
              <a:gd name="connsiteX5" fmla="*/ 105439 w 892518"/>
              <a:gd name="connsiteY5" fmla="*/ 428264 h 934113"/>
              <a:gd name="connsiteX6" fmla="*/ 82290 w 892518"/>
              <a:gd name="connsiteY6" fmla="*/ 763929 h 934113"/>
              <a:gd name="connsiteX7" fmla="*/ 93864 w 892518"/>
              <a:gd name="connsiteY7" fmla="*/ 810228 h 934113"/>
              <a:gd name="connsiteX8" fmla="*/ 128589 w 892518"/>
              <a:gd name="connsiteY8" fmla="*/ 868102 h 934113"/>
              <a:gd name="connsiteX9" fmla="*/ 174887 w 892518"/>
              <a:gd name="connsiteY9" fmla="*/ 879676 h 934113"/>
              <a:gd name="connsiteX10" fmla="*/ 198037 w 892518"/>
              <a:gd name="connsiteY10" fmla="*/ 902826 h 934113"/>
              <a:gd name="connsiteX11" fmla="*/ 452680 w 892518"/>
              <a:gd name="connsiteY11" fmla="*/ 902826 h 934113"/>
              <a:gd name="connsiteX12" fmla="*/ 464254 w 892518"/>
              <a:gd name="connsiteY12" fmla="*/ 868102 h 934113"/>
              <a:gd name="connsiteX13" fmla="*/ 487404 w 892518"/>
              <a:gd name="connsiteY13" fmla="*/ 775504 h 934113"/>
              <a:gd name="connsiteX14" fmla="*/ 498978 w 892518"/>
              <a:gd name="connsiteY14" fmla="*/ 740780 h 934113"/>
              <a:gd name="connsiteX15" fmla="*/ 522128 w 892518"/>
              <a:gd name="connsiteY15" fmla="*/ 717631 h 934113"/>
              <a:gd name="connsiteX16" fmla="*/ 545277 w 892518"/>
              <a:gd name="connsiteY16" fmla="*/ 682907 h 934113"/>
              <a:gd name="connsiteX17" fmla="*/ 580001 w 892518"/>
              <a:gd name="connsiteY17" fmla="*/ 625033 h 934113"/>
              <a:gd name="connsiteX18" fmla="*/ 626300 w 892518"/>
              <a:gd name="connsiteY18" fmla="*/ 520861 h 934113"/>
              <a:gd name="connsiteX19" fmla="*/ 661024 w 892518"/>
              <a:gd name="connsiteY19" fmla="*/ 486137 h 934113"/>
              <a:gd name="connsiteX20" fmla="*/ 707323 w 892518"/>
              <a:gd name="connsiteY20" fmla="*/ 474562 h 934113"/>
              <a:gd name="connsiteX21" fmla="*/ 823070 w 892518"/>
              <a:gd name="connsiteY21" fmla="*/ 428264 h 934113"/>
              <a:gd name="connsiteX22" fmla="*/ 869368 w 892518"/>
              <a:gd name="connsiteY22" fmla="*/ 370390 h 934113"/>
              <a:gd name="connsiteX23" fmla="*/ 892518 w 892518"/>
              <a:gd name="connsiteY23" fmla="*/ 300942 h 934113"/>
              <a:gd name="connsiteX24" fmla="*/ 880943 w 892518"/>
              <a:gd name="connsiteY24" fmla="*/ 196770 h 934113"/>
              <a:gd name="connsiteX25" fmla="*/ 857794 w 892518"/>
              <a:gd name="connsiteY25" fmla="*/ 162046 h 934113"/>
              <a:gd name="connsiteX26" fmla="*/ 823070 w 892518"/>
              <a:gd name="connsiteY26" fmla="*/ 104172 h 934113"/>
              <a:gd name="connsiteX27" fmla="*/ 788345 w 892518"/>
              <a:gd name="connsiteY27" fmla="*/ 46299 h 934113"/>
              <a:gd name="connsiteX28" fmla="*/ 765196 w 892518"/>
              <a:gd name="connsiteY28" fmla="*/ 11575 h 934113"/>
              <a:gd name="connsiteX29" fmla="*/ 730472 w 892518"/>
              <a:gd name="connsiteY29" fmla="*/ 0 h 934113"/>
              <a:gd name="connsiteX30" fmla="*/ 556852 w 892518"/>
              <a:gd name="connsiteY30" fmla="*/ 11575 h 934113"/>
              <a:gd name="connsiteX31" fmla="*/ 522128 w 892518"/>
              <a:gd name="connsiteY31" fmla="*/ 23150 h 934113"/>
              <a:gd name="connsiteX32" fmla="*/ 452680 w 892518"/>
              <a:gd name="connsiteY32" fmla="*/ 115747 h 934113"/>
              <a:gd name="connsiteX33" fmla="*/ 394806 w 892518"/>
              <a:gd name="connsiteY33" fmla="*/ 173621 h 934113"/>
              <a:gd name="connsiteX34" fmla="*/ 383232 w 892518"/>
              <a:gd name="connsiteY34" fmla="*/ 219919 h 934113"/>
              <a:gd name="connsiteX35" fmla="*/ 360082 w 892518"/>
              <a:gd name="connsiteY35" fmla="*/ 243069 h 934113"/>
              <a:gd name="connsiteX36" fmla="*/ 348507 w 892518"/>
              <a:gd name="connsiteY36" fmla="*/ 312517 h 9341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</a:cxnLst>
            <a:rect l="l" t="t" r="r" b="b"/>
            <a:pathLst>
              <a:path w="892518" h="934113">
                <a:moveTo>
                  <a:pt x="348507" y="312517"/>
                </a:moveTo>
                <a:lnTo>
                  <a:pt x="348507" y="312517"/>
                </a:lnTo>
                <a:cubicBezTo>
                  <a:pt x="317641" y="327950"/>
                  <a:pt x="287326" y="344536"/>
                  <a:pt x="255910" y="358816"/>
                </a:cubicBezTo>
                <a:cubicBezTo>
                  <a:pt x="244803" y="363865"/>
                  <a:pt x="232099" y="364934"/>
                  <a:pt x="221186" y="370390"/>
                </a:cubicBezTo>
                <a:cubicBezTo>
                  <a:pt x="141251" y="410358"/>
                  <a:pt x="236522" y="381026"/>
                  <a:pt x="140163" y="405114"/>
                </a:cubicBezTo>
                <a:cubicBezTo>
                  <a:pt x="128588" y="412831"/>
                  <a:pt x="116126" y="419358"/>
                  <a:pt x="105439" y="428264"/>
                </a:cubicBezTo>
                <a:cubicBezTo>
                  <a:pt x="0" y="516131"/>
                  <a:pt x="68432" y="556052"/>
                  <a:pt x="82290" y="763929"/>
                </a:cubicBezTo>
                <a:cubicBezTo>
                  <a:pt x="83348" y="779802"/>
                  <a:pt x="89494" y="794932"/>
                  <a:pt x="93864" y="810228"/>
                </a:cubicBezTo>
                <a:cubicBezTo>
                  <a:pt x="100464" y="833328"/>
                  <a:pt x="104348" y="855982"/>
                  <a:pt x="128589" y="868102"/>
                </a:cubicBezTo>
                <a:cubicBezTo>
                  <a:pt x="142817" y="875216"/>
                  <a:pt x="159454" y="875818"/>
                  <a:pt x="174887" y="879676"/>
                </a:cubicBezTo>
                <a:cubicBezTo>
                  <a:pt x="182604" y="887393"/>
                  <a:pt x="188276" y="897946"/>
                  <a:pt x="198037" y="902826"/>
                </a:cubicBezTo>
                <a:cubicBezTo>
                  <a:pt x="260612" y="934113"/>
                  <a:pt x="452331" y="902845"/>
                  <a:pt x="452680" y="902826"/>
                </a:cubicBezTo>
                <a:cubicBezTo>
                  <a:pt x="456538" y="891251"/>
                  <a:pt x="461044" y="879873"/>
                  <a:pt x="464254" y="868102"/>
                </a:cubicBezTo>
                <a:cubicBezTo>
                  <a:pt x="472625" y="837407"/>
                  <a:pt x="477343" y="805687"/>
                  <a:pt x="487404" y="775504"/>
                </a:cubicBezTo>
                <a:cubicBezTo>
                  <a:pt x="491262" y="763929"/>
                  <a:pt x="492701" y="751242"/>
                  <a:pt x="498978" y="740780"/>
                </a:cubicBezTo>
                <a:cubicBezTo>
                  <a:pt x="504593" y="731422"/>
                  <a:pt x="515311" y="726152"/>
                  <a:pt x="522128" y="717631"/>
                </a:cubicBezTo>
                <a:cubicBezTo>
                  <a:pt x="530818" y="706768"/>
                  <a:pt x="539056" y="695349"/>
                  <a:pt x="545277" y="682907"/>
                </a:cubicBezTo>
                <a:cubicBezTo>
                  <a:pt x="575328" y="622804"/>
                  <a:pt x="534786" y="670250"/>
                  <a:pt x="580001" y="625033"/>
                </a:cubicBezTo>
                <a:cubicBezTo>
                  <a:pt x="596824" y="574565"/>
                  <a:pt x="595730" y="557545"/>
                  <a:pt x="626300" y="520861"/>
                </a:cubicBezTo>
                <a:cubicBezTo>
                  <a:pt x="636779" y="508286"/>
                  <a:pt x="646812" y="494258"/>
                  <a:pt x="661024" y="486137"/>
                </a:cubicBezTo>
                <a:cubicBezTo>
                  <a:pt x="674836" y="478244"/>
                  <a:pt x="692086" y="479133"/>
                  <a:pt x="707323" y="474562"/>
                </a:cubicBezTo>
                <a:cubicBezTo>
                  <a:pt x="778838" y="453107"/>
                  <a:pt x="765059" y="457269"/>
                  <a:pt x="823070" y="428264"/>
                </a:cubicBezTo>
                <a:cubicBezTo>
                  <a:pt x="842310" y="409023"/>
                  <a:pt x="857687" y="396672"/>
                  <a:pt x="869368" y="370390"/>
                </a:cubicBezTo>
                <a:cubicBezTo>
                  <a:pt x="879278" y="348092"/>
                  <a:pt x="892518" y="300942"/>
                  <a:pt x="892518" y="300942"/>
                </a:cubicBezTo>
                <a:cubicBezTo>
                  <a:pt x="888660" y="266218"/>
                  <a:pt x="889417" y="230665"/>
                  <a:pt x="880943" y="196770"/>
                </a:cubicBezTo>
                <a:cubicBezTo>
                  <a:pt x="877569" y="183274"/>
                  <a:pt x="864015" y="174488"/>
                  <a:pt x="857794" y="162046"/>
                </a:cubicBezTo>
                <a:cubicBezTo>
                  <a:pt x="827743" y="101943"/>
                  <a:pt x="868285" y="149389"/>
                  <a:pt x="823070" y="104172"/>
                </a:cubicBezTo>
                <a:cubicBezTo>
                  <a:pt x="802968" y="43867"/>
                  <a:pt x="824663" y="91696"/>
                  <a:pt x="788345" y="46299"/>
                </a:cubicBezTo>
                <a:cubicBezTo>
                  <a:pt x="779655" y="35436"/>
                  <a:pt x="776059" y="20265"/>
                  <a:pt x="765196" y="11575"/>
                </a:cubicBezTo>
                <a:cubicBezTo>
                  <a:pt x="755669" y="3953"/>
                  <a:pt x="742047" y="3858"/>
                  <a:pt x="730472" y="0"/>
                </a:cubicBezTo>
                <a:cubicBezTo>
                  <a:pt x="672599" y="3858"/>
                  <a:pt x="614499" y="5170"/>
                  <a:pt x="556852" y="11575"/>
                </a:cubicBezTo>
                <a:cubicBezTo>
                  <a:pt x="544726" y="12922"/>
                  <a:pt x="532590" y="16873"/>
                  <a:pt x="522128" y="23150"/>
                </a:cubicBezTo>
                <a:cubicBezTo>
                  <a:pt x="496455" y="38554"/>
                  <a:pt x="461306" y="107121"/>
                  <a:pt x="452680" y="115747"/>
                </a:cubicBezTo>
                <a:lnTo>
                  <a:pt x="394806" y="173621"/>
                </a:lnTo>
                <a:cubicBezTo>
                  <a:pt x="390948" y="189054"/>
                  <a:pt x="390346" y="205691"/>
                  <a:pt x="383232" y="219919"/>
                </a:cubicBezTo>
                <a:cubicBezTo>
                  <a:pt x="378352" y="229680"/>
                  <a:pt x="365697" y="233711"/>
                  <a:pt x="360082" y="243069"/>
                </a:cubicBezTo>
                <a:cubicBezTo>
                  <a:pt x="344847" y="268461"/>
                  <a:pt x="350436" y="300942"/>
                  <a:pt x="348507" y="312517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3" name="Figura a mano libera 12"/>
          <p:cNvSpPr/>
          <p:nvPr/>
        </p:nvSpPr>
        <p:spPr>
          <a:xfrm>
            <a:off x="5208608" y="4352081"/>
            <a:ext cx="221199" cy="173620"/>
          </a:xfrm>
          <a:custGeom>
            <a:avLst/>
            <a:gdLst>
              <a:gd name="connsiteX0" fmla="*/ 0 w 221199"/>
              <a:gd name="connsiteY0" fmla="*/ 11575 h 173620"/>
              <a:gd name="connsiteX1" fmla="*/ 0 w 221199"/>
              <a:gd name="connsiteY1" fmla="*/ 11575 h 173620"/>
              <a:gd name="connsiteX2" fmla="*/ 23149 w 221199"/>
              <a:gd name="connsiteY2" fmla="*/ 115747 h 173620"/>
              <a:gd name="connsiteX3" fmla="*/ 92597 w 221199"/>
              <a:gd name="connsiteY3" fmla="*/ 173620 h 173620"/>
              <a:gd name="connsiteX4" fmla="*/ 173620 w 221199"/>
              <a:gd name="connsiteY4" fmla="*/ 162046 h 173620"/>
              <a:gd name="connsiteX5" fmla="*/ 185195 w 221199"/>
              <a:gd name="connsiteY5" fmla="*/ 46299 h 173620"/>
              <a:gd name="connsiteX6" fmla="*/ 162045 w 221199"/>
              <a:gd name="connsiteY6" fmla="*/ 23149 h 173620"/>
              <a:gd name="connsiteX7" fmla="*/ 81022 w 221199"/>
              <a:gd name="connsiteY7" fmla="*/ 0 h 173620"/>
              <a:gd name="connsiteX8" fmla="*/ 0 w 221199"/>
              <a:gd name="connsiteY8" fmla="*/ 11575 h 17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21199" h="173620">
                <a:moveTo>
                  <a:pt x="0" y="11575"/>
                </a:moveTo>
                <a:lnTo>
                  <a:pt x="0" y="11575"/>
                </a:lnTo>
                <a:cubicBezTo>
                  <a:pt x="7716" y="46299"/>
                  <a:pt x="9468" y="82912"/>
                  <a:pt x="23149" y="115747"/>
                </a:cubicBezTo>
                <a:cubicBezTo>
                  <a:pt x="31718" y="136314"/>
                  <a:pt x="74839" y="161782"/>
                  <a:pt x="92597" y="173620"/>
                </a:cubicBezTo>
                <a:cubicBezTo>
                  <a:pt x="119605" y="169762"/>
                  <a:pt x="147738" y="170673"/>
                  <a:pt x="173620" y="162046"/>
                </a:cubicBezTo>
                <a:cubicBezTo>
                  <a:pt x="221199" y="146186"/>
                  <a:pt x="191180" y="66248"/>
                  <a:pt x="185195" y="46299"/>
                </a:cubicBezTo>
                <a:cubicBezTo>
                  <a:pt x="182059" y="35846"/>
                  <a:pt x="171403" y="28764"/>
                  <a:pt x="162045" y="23149"/>
                </a:cubicBezTo>
                <a:cubicBezTo>
                  <a:pt x="150187" y="16034"/>
                  <a:pt x="89666" y="2161"/>
                  <a:pt x="81022" y="0"/>
                </a:cubicBezTo>
                <a:cubicBezTo>
                  <a:pt x="810" y="13369"/>
                  <a:pt x="13503" y="9646"/>
                  <a:pt x="0" y="11575"/>
                </a:cubicBezTo>
                <a:close/>
              </a:path>
            </a:pathLst>
          </a:custGeom>
          <a:solidFill>
            <a:srgbClr val="FF66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4" name="Figura a mano libera 13"/>
          <p:cNvSpPr/>
          <p:nvPr/>
        </p:nvSpPr>
        <p:spPr>
          <a:xfrm>
            <a:off x="4576348" y="1549078"/>
            <a:ext cx="4676172" cy="5314709"/>
          </a:xfrm>
          <a:custGeom>
            <a:avLst/>
            <a:gdLst>
              <a:gd name="connsiteX0" fmla="*/ 4676172 w 4676172"/>
              <a:gd name="connsiteY0" fmla="*/ 71378 h 5314709"/>
              <a:gd name="connsiteX1" fmla="*/ 4004840 w 4676172"/>
              <a:gd name="connsiteY1" fmla="*/ 48228 h 5314709"/>
              <a:gd name="connsiteX2" fmla="*/ 3599726 w 4676172"/>
              <a:gd name="connsiteY2" fmla="*/ 360745 h 5314709"/>
              <a:gd name="connsiteX3" fmla="*/ 3194613 w 4676172"/>
              <a:gd name="connsiteY3" fmla="*/ 372319 h 5314709"/>
              <a:gd name="connsiteX4" fmla="*/ 2882096 w 4676172"/>
              <a:gd name="connsiteY4" fmla="*/ 707985 h 5314709"/>
              <a:gd name="connsiteX5" fmla="*/ 2511706 w 4676172"/>
              <a:gd name="connsiteY5" fmla="*/ 939479 h 5314709"/>
              <a:gd name="connsiteX6" fmla="*/ 2187615 w 4676172"/>
              <a:gd name="connsiteY6" fmla="*/ 1263570 h 5314709"/>
              <a:gd name="connsiteX7" fmla="*/ 1435261 w 4676172"/>
              <a:gd name="connsiteY7" fmla="*/ 1714983 h 5314709"/>
              <a:gd name="connsiteX8" fmla="*/ 810228 w 4676172"/>
              <a:gd name="connsiteY8" fmla="*/ 1900178 h 5314709"/>
              <a:gd name="connsiteX9" fmla="*/ 486137 w 4676172"/>
              <a:gd name="connsiteY9" fmla="*/ 2282142 h 5314709"/>
              <a:gd name="connsiteX10" fmla="*/ 497711 w 4676172"/>
              <a:gd name="connsiteY10" fmla="*/ 2814578 h 5314709"/>
              <a:gd name="connsiteX11" fmla="*/ 613458 w 4676172"/>
              <a:gd name="connsiteY11" fmla="*/ 3208117 h 5314709"/>
              <a:gd name="connsiteX12" fmla="*/ 532435 w 4676172"/>
              <a:gd name="connsiteY12" fmla="*/ 3659530 h 5314709"/>
              <a:gd name="connsiteX13" fmla="*/ 289367 w 4676172"/>
              <a:gd name="connsiteY13" fmla="*/ 4226689 h 5314709"/>
              <a:gd name="connsiteX14" fmla="*/ 208344 w 4676172"/>
              <a:gd name="connsiteY14" fmla="*/ 4898021 h 5314709"/>
              <a:gd name="connsiteX15" fmla="*/ 0 w 4676172"/>
              <a:gd name="connsiteY15" fmla="*/ 5314709 h 53147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4676172" h="5314709">
                <a:moveTo>
                  <a:pt x="4676172" y="71378"/>
                </a:moveTo>
                <a:cubicBezTo>
                  <a:pt x="4430210" y="35689"/>
                  <a:pt x="4184248" y="0"/>
                  <a:pt x="4004840" y="48228"/>
                </a:cubicBezTo>
                <a:cubicBezTo>
                  <a:pt x="3825432" y="96456"/>
                  <a:pt x="3734764" y="306730"/>
                  <a:pt x="3599726" y="360745"/>
                </a:cubicBezTo>
                <a:cubicBezTo>
                  <a:pt x="3464688" y="414760"/>
                  <a:pt x="3314218" y="314446"/>
                  <a:pt x="3194613" y="372319"/>
                </a:cubicBezTo>
                <a:cubicBezTo>
                  <a:pt x="3075008" y="430192"/>
                  <a:pt x="2995914" y="613458"/>
                  <a:pt x="2882096" y="707985"/>
                </a:cubicBezTo>
                <a:cubicBezTo>
                  <a:pt x="2768278" y="802512"/>
                  <a:pt x="2627453" y="846882"/>
                  <a:pt x="2511706" y="939479"/>
                </a:cubicBezTo>
                <a:cubicBezTo>
                  <a:pt x="2395959" y="1032076"/>
                  <a:pt x="2367023" y="1134319"/>
                  <a:pt x="2187615" y="1263570"/>
                </a:cubicBezTo>
                <a:cubicBezTo>
                  <a:pt x="2008208" y="1392821"/>
                  <a:pt x="1664825" y="1608882"/>
                  <a:pt x="1435261" y="1714983"/>
                </a:cubicBezTo>
                <a:cubicBezTo>
                  <a:pt x="1205697" y="1821084"/>
                  <a:pt x="968415" y="1805652"/>
                  <a:pt x="810228" y="1900178"/>
                </a:cubicBezTo>
                <a:cubicBezTo>
                  <a:pt x="652041" y="1994704"/>
                  <a:pt x="538223" y="2129742"/>
                  <a:pt x="486137" y="2282142"/>
                </a:cubicBezTo>
                <a:cubicBezTo>
                  <a:pt x="434051" y="2434542"/>
                  <a:pt x="476491" y="2660249"/>
                  <a:pt x="497711" y="2814578"/>
                </a:cubicBezTo>
                <a:cubicBezTo>
                  <a:pt x="518931" y="2968907"/>
                  <a:pt x="607671" y="3067292"/>
                  <a:pt x="613458" y="3208117"/>
                </a:cubicBezTo>
                <a:cubicBezTo>
                  <a:pt x="619245" y="3348942"/>
                  <a:pt x="586450" y="3489768"/>
                  <a:pt x="532435" y="3659530"/>
                </a:cubicBezTo>
                <a:cubicBezTo>
                  <a:pt x="478420" y="3829292"/>
                  <a:pt x="343382" y="4020274"/>
                  <a:pt x="289367" y="4226689"/>
                </a:cubicBezTo>
                <a:cubicBezTo>
                  <a:pt x="235352" y="4433104"/>
                  <a:pt x="256572" y="4716684"/>
                  <a:pt x="208344" y="4898021"/>
                </a:cubicBezTo>
                <a:cubicBezTo>
                  <a:pt x="160116" y="5079358"/>
                  <a:pt x="80058" y="5197033"/>
                  <a:pt x="0" y="5314709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5" name="Figura a mano libera 14"/>
          <p:cNvSpPr/>
          <p:nvPr/>
        </p:nvSpPr>
        <p:spPr>
          <a:xfrm>
            <a:off x="4211960" y="1388962"/>
            <a:ext cx="5092861" cy="5567423"/>
          </a:xfrm>
          <a:custGeom>
            <a:avLst/>
            <a:gdLst>
              <a:gd name="connsiteX0" fmla="*/ 5092861 w 5092861"/>
              <a:gd name="connsiteY0" fmla="*/ 0 h 5567423"/>
              <a:gd name="connsiteX1" fmla="*/ 4583575 w 5092861"/>
              <a:gd name="connsiteY1" fmla="*/ 46299 h 5567423"/>
              <a:gd name="connsiteX2" fmla="*/ 4016415 w 5092861"/>
              <a:gd name="connsiteY2" fmla="*/ 162046 h 5567423"/>
              <a:gd name="connsiteX3" fmla="*/ 3877519 w 5092861"/>
              <a:gd name="connsiteY3" fmla="*/ 300942 h 5567423"/>
              <a:gd name="connsiteX4" fmla="*/ 3321934 w 5092861"/>
              <a:gd name="connsiteY4" fmla="*/ 416689 h 5567423"/>
              <a:gd name="connsiteX5" fmla="*/ 3032567 w 5092861"/>
              <a:gd name="connsiteY5" fmla="*/ 625033 h 5567423"/>
              <a:gd name="connsiteX6" fmla="*/ 2627453 w 5092861"/>
              <a:gd name="connsiteY6" fmla="*/ 1030147 h 5567423"/>
              <a:gd name="connsiteX7" fmla="*/ 1863524 w 5092861"/>
              <a:gd name="connsiteY7" fmla="*/ 1377387 h 5567423"/>
              <a:gd name="connsiteX8" fmla="*/ 1446835 w 5092861"/>
              <a:gd name="connsiteY8" fmla="*/ 1585732 h 5567423"/>
              <a:gd name="connsiteX9" fmla="*/ 902825 w 5092861"/>
              <a:gd name="connsiteY9" fmla="*/ 1851949 h 5567423"/>
              <a:gd name="connsiteX10" fmla="*/ 682906 w 5092861"/>
              <a:gd name="connsiteY10" fmla="*/ 2233914 h 5567423"/>
              <a:gd name="connsiteX11" fmla="*/ 729205 w 5092861"/>
              <a:gd name="connsiteY11" fmla="*/ 2789499 h 5567423"/>
              <a:gd name="connsiteX12" fmla="*/ 787078 w 5092861"/>
              <a:gd name="connsiteY12" fmla="*/ 3275635 h 5567423"/>
              <a:gd name="connsiteX13" fmla="*/ 682906 w 5092861"/>
              <a:gd name="connsiteY13" fmla="*/ 3750197 h 5567423"/>
              <a:gd name="connsiteX14" fmla="*/ 555585 w 5092861"/>
              <a:gd name="connsiteY14" fmla="*/ 4548851 h 5567423"/>
              <a:gd name="connsiteX15" fmla="*/ 312516 w 5092861"/>
              <a:gd name="connsiteY15" fmla="*/ 4977114 h 5567423"/>
              <a:gd name="connsiteX16" fmla="*/ 162045 w 5092861"/>
              <a:gd name="connsiteY16" fmla="*/ 5428527 h 5567423"/>
              <a:gd name="connsiteX17" fmla="*/ 0 w 5092861"/>
              <a:gd name="connsiteY17" fmla="*/ 5567423 h 55674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5092861" h="5567423">
                <a:moveTo>
                  <a:pt x="5092861" y="0"/>
                </a:moveTo>
                <a:cubicBezTo>
                  <a:pt x="4927922" y="9645"/>
                  <a:pt x="4762983" y="19291"/>
                  <a:pt x="4583575" y="46299"/>
                </a:cubicBezTo>
                <a:cubicBezTo>
                  <a:pt x="4404167" y="73307"/>
                  <a:pt x="4134091" y="119606"/>
                  <a:pt x="4016415" y="162046"/>
                </a:cubicBezTo>
                <a:cubicBezTo>
                  <a:pt x="3898739" y="204486"/>
                  <a:pt x="3993266" y="258502"/>
                  <a:pt x="3877519" y="300942"/>
                </a:cubicBezTo>
                <a:cubicBezTo>
                  <a:pt x="3761772" y="343383"/>
                  <a:pt x="3462759" y="362674"/>
                  <a:pt x="3321934" y="416689"/>
                </a:cubicBezTo>
                <a:cubicBezTo>
                  <a:pt x="3181109" y="470704"/>
                  <a:pt x="3148314" y="522790"/>
                  <a:pt x="3032567" y="625033"/>
                </a:cubicBezTo>
                <a:cubicBezTo>
                  <a:pt x="2916820" y="727276"/>
                  <a:pt x="2822293" y="904755"/>
                  <a:pt x="2627453" y="1030147"/>
                </a:cubicBezTo>
                <a:cubicBezTo>
                  <a:pt x="2432613" y="1155539"/>
                  <a:pt x="2060294" y="1284790"/>
                  <a:pt x="1863524" y="1377387"/>
                </a:cubicBezTo>
                <a:cubicBezTo>
                  <a:pt x="1666754" y="1469985"/>
                  <a:pt x="1446835" y="1585732"/>
                  <a:pt x="1446835" y="1585732"/>
                </a:cubicBezTo>
                <a:cubicBezTo>
                  <a:pt x="1286719" y="1664826"/>
                  <a:pt x="1030146" y="1743919"/>
                  <a:pt x="902825" y="1851949"/>
                </a:cubicBezTo>
                <a:cubicBezTo>
                  <a:pt x="775504" y="1959979"/>
                  <a:pt x="711843" y="2077656"/>
                  <a:pt x="682906" y="2233914"/>
                </a:cubicBezTo>
                <a:cubicBezTo>
                  <a:pt x="653969" y="2390172"/>
                  <a:pt x="711843" y="2615879"/>
                  <a:pt x="729205" y="2789499"/>
                </a:cubicBezTo>
                <a:cubicBezTo>
                  <a:pt x="746567" y="2963119"/>
                  <a:pt x="794794" y="3115519"/>
                  <a:pt x="787078" y="3275635"/>
                </a:cubicBezTo>
                <a:cubicBezTo>
                  <a:pt x="779362" y="3435751"/>
                  <a:pt x="721488" y="3537994"/>
                  <a:pt x="682906" y="3750197"/>
                </a:cubicBezTo>
                <a:cubicBezTo>
                  <a:pt x="644324" y="3962400"/>
                  <a:pt x="617317" y="4344365"/>
                  <a:pt x="555585" y="4548851"/>
                </a:cubicBezTo>
                <a:cubicBezTo>
                  <a:pt x="493853" y="4753337"/>
                  <a:pt x="378106" y="4830501"/>
                  <a:pt x="312516" y="4977114"/>
                </a:cubicBezTo>
                <a:cubicBezTo>
                  <a:pt x="246926" y="5123727"/>
                  <a:pt x="214131" y="5330142"/>
                  <a:pt x="162045" y="5428527"/>
                </a:cubicBezTo>
                <a:cubicBezTo>
                  <a:pt x="109959" y="5526912"/>
                  <a:pt x="54979" y="5547167"/>
                  <a:pt x="0" y="5567423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6" name="Figura a mano libera 15"/>
          <p:cNvSpPr/>
          <p:nvPr/>
        </p:nvSpPr>
        <p:spPr>
          <a:xfrm>
            <a:off x="3995936" y="1261641"/>
            <a:ext cx="5254906" cy="5764192"/>
          </a:xfrm>
          <a:custGeom>
            <a:avLst/>
            <a:gdLst>
              <a:gd name="connsiteX0" fmla="*/ 5254906 w 5254906"/>
              <a:gd name="connsiteY0" fmla="*/ 0 h 5764192"/>
              <a:gd name="connsiteX1" fmla="*/ 4525701 w 5254906"/>
              <a:gd name="connsiteY1" fmla="*/ 81022 h 5764192"/>
              <a:gd name="connsiteX2" fmla="*/ 3865944 w 5254906"/>
              <a:gd name="connsiteY2" fmla="*/ 254643 h 5764192"/>
              <a:gd name="connsiteX3" fmla="*/ 3194613 w 5254906"/>
              <a:gd name="connsiteY3" fmla="*/ 497711 h 5764192"/>
              <a:gd name="connsiteX4" fmla="*/ 2488557 w 5254906"/>
              <a:gd name="connsiteY4" fmla="*/ 1018572 h 5764192"/>
              <a:gd name="connsiteX5" fmla="*/ 1632030 w 5254906"/>
              <a:gd name="connsiteY5" fmla="*/ 1377387 h 5764192"/>
              <a:gd name="connsiteX6" fmla="*/ 937549 w 5254906"/>
              <a:gd name="connsiteY6" fmla="*/ 1944546 h 5764192"/>
              <a:gd name="connsiteX7" fmla="*/ 763929 w 5254906"/>
              <a:gd name="connsiteY7" fmla="*/ 2731625 h 5764192"/>
              <a:gd name="connsiteX8" fmla="*/ 810228 w 5254906"/>
              <a:gd name="connsiteY8" fmla="*/ 3437681 h 5764192"/>
              <a:gd name="connsiteX9" fmla="*/ 648182 w 5254906"/>
              <a:gd name="connsiteY9" fmla="*/ 4271058 h 5764192"/>
              <a:gd name="connsiteX10" fmla="*/ 567159 w 5254906"/>
              <a:gd name="connsiteY10" fmla="*/ 4606724 h 5764192"/>
              <a:gd name="connsiteX11" fmla="*/ 462987 w 5254906"/>
              <a:gd name="connsiteY11" fmla="*/ 4953964 h 5764192"/>
              <a:gd name="connsiteX12" fmla="*/ 0 w 5254906"/>
              <a:gd name="connsiteY12" fmla="*/ 5764192 h 57641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5254906" h="5764192">
                <a:moveTo>
                  <a:pt x="5254906" y="0"/>
                </a:moveTo>
                <a:cubicBezTo>
                  <a:pt x="5006050" y="19291"/>
                  <a:pt x="4757195" y="38582"/>
                  <a:pt x="4525701" y="81022"/>
                </a:cubicBezTo>
                <a:cubicBezTo>
                  <a:pt x="4294207" y="123462"/>
                  <a:pt x="4087792" y="185195"/>
                  <a:pt x="3865944" y="254643"/>
                </a:cubicBezTo>
                <a:cubicBezTo>
                  <a:pt x="3644096" y="324091"/>
                  <a:pt x="3424178" y="370390"/>
                  <a:pt x="3194613" y="497711"/>
                </a:cubicBezTo>
                <a:cubicBezTo>
                  <a:pt x="2965049" y="625033"/>
                  <a:pt x="2748988" y="871959"/>
                  <a:pt x="2488557" y="1018572"/>
                </a:cubicBezTo>
                <a:cubicBezTo>
                  <a:pt x="2228127" y="1165185"/>
                  <a:pt x="1890531" y="1223058"/>
                  <a:pt x="1632030" y="1377387"/>
                </a:cubicBezTo>
                <a:cubicBezTo>
                  <a:pt x="1373529" y="1531716"/>
                  <a:pt x="1082232" y="1718840"/>
                  <a:pt x="937549" y="1944546"/>
                </a:cubicBezTo>
                <a:cubicBezTo>
                  <a:pt x="792866" y="2170252"/>
                  <a:pt x="785149" y="2482769"/>
                  <a:pt x="763929" y="2731625"/>
                </a:cubicBezTo>
                <a:cubicBezTo>
                  <a:pt x="742709" y="2980481"/>
                  <a:pt x="829519" y="3181109"/>
                  <a:pt x="810228" y="3437681"/>
                </a:cubicBezTo>
                <a:cubicBezTo>
                  <a:pt x="790937" y="3694253"/>
                  <a:pt x="688694" y="4076218"/>
                  <a:pt x="648182" y="4271058"/>
                </a:cubicBezTo>
                <a:cubicBezTo>
                  <a:pt x="607671" y="4465899"/>
                  <a:pt x="598025" y="4492906"/>
                  <a:pt x="567159" y="4606724"/>
                </a:cubicBezTo>
                <a:cubicBezTo>
                  <a:pt x="536293" y="4720542"/>
                  <a:pt x="557513" y="4761053"/>
                  <a:pt x="462987" y="4953964"/>
                </a:cubicBezTo>
                <a:cubicBezTo>
                  <a:pt x="368461" y="5146875"/>
                  <a:pt x="79094" y="5627225"/>
                  <a:pt x="0" y="5764192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7" name="Figura a mano libera 16"/>
          <p:cNvSpPr/>
          <p:nvPr/>
        </p:nvSpPr>
        <p:spPr>
          <a:xfrm>
            <a:off x="2349661" y="0"/>
            <a:ext cx="4305782" cy="6956385"/>
          </a:xfrm>
          <a:custGeom>
            <a:avLst/>
            <a:gdLst>
              <a:gd name="connsiteX0" fmla="*/ 4305782 w 4305782"/>
              <a:gd name="connsiteY0" fmla="*/ 0 h 6956385"/>
              <a:gd name="connsiteX1" fmla="*/ 3993266 w 4305782"/>
              <a:gd name="connsiteY1" fmla="*/ 173620 h 6956385"/>
              <a:gd name="connsiteX2" fmla="*/ 3738623 w 4305782"/>
              <a:gd name="connsiteY2" fmla="*/ 196770 h 6956385"/>
              <a:gd name="connsiteX3" fmla="*/ 3472405 w 4305782"/>
              <a:gd name="connsiteY3" fmla="*/ 324091 h 6956385"/>
              <a:gd name="connsiteX4" fmla="*/ 3125164 w 4305782"/>
              <a:gd name="connsiteY4" fmla="*/ 462987 h 6956385"/>
              <a:gd name="connsiteX5" fmla="*/ 2558005 w 4305782"/>
              <a:gd name="connsiteY5" fmla="*/ 451413 h 6956385"/>
              <a:gd name="connsiteX6" fmla="*/ 2326511 w 4305782"/>
              <a:gd name="connsiteY6" fmla="*/ 601884 h 6956385"/>
              <a:gd name="connsiteX7" fmla="*/ 2083443 w 4305782"/>
              <a:gd name="connsiteY7" fmla="*/ 671332 h 6956385"/>
              <a:gd name="connsiteX8" fmla="*/ 1851949 w 4305782"/>
              <a:gd name="connsiteY8" fmla="*/ 833377 h 6956385"/>
              <a:gd name="connsiteX9" fmla="*/ 1724628 w 4305782"/>
              <a:gd name="connsiteY9" fmla="*/ 1088020 h 6956385"/>
              <a:gd name="connsiteX10" fmla="*/ 1423686 w 4305782"/>
              <a:gd name="connsiteY10" fmla="*/ 1296365 h 6956385"/>
              <a:gd name="connsiteX11" fmla="*/ 995423 w 4305782"/>
              <a:gd name="connsiteY11" fmla="*/ 1377387 h 6956385"/>
              <a:gd name="connsiteX12" fmla="*/ 821802 w 4305782"/>
              <a:gd name="connsiteY12" fmla="*/ 1608881 h 6956385"/>
              <a:gd name="connsiteX13" fmla="*/ 601883 w 4305782"/>
              <a:gd name="connsiteY13" fmla="*/ 1875099 h 6956385"/>
              <a:gd name="connsiteX14" fmla="*/ 509286 w 4305782"/>
              <a:gd name="connsiteY14" fmla="*/ 2257063 h 6956385"/>
              <a:gd name="connsiteX15" fmla="*/ 358815 w 4305782"/>
              <a:gd name="connsiteY15" fmla="*/ 2592729 h 6956385"/>
              <a:gd name="connsiteX16" fmla="*/ 300942 w 4305782"/>
              <a:gd name="connsiteY16" fmla="*/ 2905246 h 6956385"/>
              <a:gd name="connsiteX17" fmla="*/ 254643 w 4305782"/>
              <a:gd name="connsiteY17" fmla="*/ 3240911 h 6956385"/>
              <a:gd name="connsiteX18" fmla="*/ 81023 w 4305782"/>
              <a:gd name="connsiteY18" fmla="*/ 3796496 h 6956385"/>
              <a:gd name="connsiteX19" fmla="*/ 231493 w 4305782"/>
              <a:gd name="connsiteY19" fmla="*/ 4525701 h 6956385"/>
              <a:gd name="connsiteX20" fmla="*/ 219919 w 4305782"/>
              <a:gd name="connsiteY20" fmla="*/ 4803494 h 6956385"/>
              <a:gd name="connsiteX21" fmla="*/ 104172 w 4305782"/>
              <a:gd name="connsiteY21" fmla="*/ 5092861 h 6956385"/>
              <a:gd name="connsiteX22" fmla="*/ 104172 w 4305782"/>
              <a:gd name="connsiteY22" fmla="*/ 5393803 h 6956385"/>
              <a:gd name="connsiteX23" fmla="*/ 289367 w 4305782"/>
              <a:gd name="connsiteY23" fmla="*/ 5532699 h 6956385"/>
              <a:gd name="connsiteX24" fmla="*/ 312516 w 4305782"/>
              <a:gd name="connsiteY24" fmla="*/ 5914663 h 6956385"/>
              <a:gd name="connsiteX25" fmla="*/ 289367 w 4305782"/>
              <a:gd name="connsiteY25" fmla="*/ 6296628 h 6956385"/>
              <a:gd name="connsiteX26" fmla="*/ 381964 w 4305782"/>
              <a:gd name="connsiteY26" fmla="*/ 6585995 h 6956385"/>
              <a:gd name="connsiteX27" fmla="*/ 300942 w 4305782"/>
              <a:gd name="connsiteY27" fmla="*/ 6701742 h 6956385"/>
              <a:gd name="connsiteX28" fmla="*/ 0 w 4305782"/>
              <a:gd name="connsiteY28" fmla="*/ 6956385 h 69563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</a:cxnLst>
            <a:rect l="l" t="t" r="r" b="b"/>
            <a:pathLst>
              <a:path w="4305782" h="6956385">
                <a:moveTo>
                  <a:pt x="4305782" y="0"/>
                </a:moveTo>
                <a:cubicBezTo>
                  <a:pt x="4196787" y="70412"/>
                  <a:pt x="4087792" y="140825"/>
                  <a:pt x="3993266" y="173620"/>
                </a:cubicBezTo>
                <a:cubicBezTo>
                  <a:pt x="3898740" y="206415"/>
                  <a:pt x="3825433" y="171692"/>
                  <a:pt x="3738623" y="196770"/>
                </a:cubicBezTo>
                <a:cubicBezTo>
                  <a:pt x="3651813" y="221849"/>
                  <a:pt x="3574648" y="279721"/>
                  <a:pt x="3472405" y="324091"/>
                </a:cubicBezTo>
                <a:cubicBezTo>
                  <a:pt x="3370162" y="368461"/>
                  <a:pt x="3277564" y="441767"/>
                  <a:pt x="3125164" y="462987"/>
                </a:cubicBezTo>
                <a:cubicBezTo>
                  <a:pt x="2972764" y="484207"/>
                  <a:pt x="2691114" y="428264"/>
                  <a:pt x="2558005" y="451413"/>
                </a:cubicBezTo>
                <a:cubicBezTo>
                  <a:pt x="2424896" y="474563"/>
                  <a:pt x="2405605" y="565231"/>
                  <a:pt x="2326511" y="601884"/>
                </a:cubicBezTo>
                <a:cubicBezTo>
                  <a:pt x="2247417" y="638537"/>
                  <a:pt x="2162537" y="632750"/>
                  <a:pt x="2083443" y="671332"/>
                </a:cubicBezTo>
                <a:cubicBezTo>
                  <a:pt x="2004349" y="709914"/>
                  <a:pt x="1911752" y="763929"/>
                  <a:pt x="1851949" y="833377"/>
                </a:cubicBezTo>
                <a:cubicBezTo>
                  <a:pt x="1792147" y="902825"/>
                  <a:pt x="1796005" y="1010855"/>
                  <a:pt x="1724628" y="1088020"/>
                </a:cubicBezTo>
                <a:cubicBezTo>
                  <a:pt x="1653251" y="1165185"/>
                  <a:pt x="1545220" y="1248137"/>
                  <a:pt x="1423686" y="1296365"/>
                </a:cubicBezTo>
                <a:cubicBezTo>
                  <a:pt x="1302152" y="1344593"/>
                  <a:pt x="1095737" y="1325301"/>
                  <a:pt x="995423" y="1377387"/>
                </a:cubicBezTo>
                <a:cubicBezTo>
                  <a:pt x="895109" y="1429473"/>
                  <a:pt x="887392" y="1525929"/>
                  <a:pt x="821802" y="1608881"/>
                </a:cubicBezTo>
                <a:cubicBezTo>
                  <a:pt x="756212" y="1691833"/>
                  <a:pt x="653969" y="1767069"/>
                  <a:pt x="601883" y="1875099"/>
                </a:cubicBezTo>
                <a:cubicBezTo>
                  <a:pt x="549797" y="1983129"/>
                  <a:pt x="549797" y="2137458"/>
                  <a:pt x="509286" y="2257063"/>
                </a:cubicBezTo>
                <a:cubicBezTo>
                  <a:pt x="468775" y="2376668"/>
                  <a:pt x="393539" y="2484699"/>
                  <a:pt x="358815" y="2592729"/>
                </a:cubicBezTo>
                <a:cubicBezTo>
                  <a:pt x="324091" y="2700760"/>
                  <a:pt x="318304" y="2797216"/>
                  <a:pt x="300942" y="2905246"/>
                </a:cubicBezTo>
                <a:cubicBezTo>
                  <a:pt x="283580" y="3013276"/>
                  <a:pt x="291296" y="3092369"/>
                  <a:pt x="254643" y="3240911"/>
                </a:cubicBezTo>
                <a:cubicBezTo>
                  <a:pt x="217990" y="3389453"/>
                  <a:pt x="84881" y="3582364"/>
                  <a:pt x="81023" y="3796496"/>
                </a:cubicBezTo>
                <a:cubicBezTo>
                  <a:pt x="77165" y="4010628"/>
                  <a:pt x="208344" y="4357868"/>
                  <a:pt x="231493" y="4525701"/>
                </a:cubicBezTo>
                <a:cubicBezTo>
                  <a:pt x="254642" y="4693534"/>
                  <a:pt x="241139" y="4708967"/>
                  <a:pt x="219919" y="4803494"/>
                </a:cubicBezTo>
                <a:cubicBezTo>
                  <a:pt x="198699" y="4898021"/>
                  <a:pt x="123463" y="4994476"/>
                  <a:pt x="104172" y="5092861"/>
                </a:cubicBezTo>
                <a:cubicBezTo>
                  <a:pt x="84881" y="5191246"/>
                  <a:pt x="73306" y="5320497"/>
                  <a:pt x="104172" y="5393803"/>
                </a:cubicBezTo>
                <a:cubicBezTo>
                  <a:pt x="135038" y="5467109"/>
                  <a:pt x="254643" y="5445889"/>
                  <a:pt x="289367" y="5532699"/>
                </a:cubicBezTo>
                <a:cubicBezTo>
                  <a:pt x="324091" y="5619509"/>
                  <a:pt x="312516" y="5787342"/>
                  <a:pt x="312516" y="5914663"/>
                </a:cubicBezTo>
                <a:cubicBezTo>
                  <a:pt x="312516" y="6041984"/>
                  <a:pt x="277792" y="6184739"/>
                  <a:pt x="289367" y="6296628"/>
                </a:cubicBezTo>
                <a:cubicBezTo>
                  <a:pt x="300942" y="6408517"/>
                  <a:pt x="380035" y="6518476"/>
                  <a:pt x="381964" y="6585995"/>
                </a:cubicBezTo>
                <a:cubicBezTo>
                  <a:pt x="383893" y="6653514"/>
                  <a:pt x="364603" y="6640010"/>
                  <a:pt x="300942" y="6701742"/>
                </a:cubicBezTo>
                <a:cubicBezTo>
                  <a:pt x="237281" y="6763474"/>
                  <a:pt x="118640" y="6859929"/>
                  <a:pt x="0" y="6956385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18" name="Figura a mano libera 17"/>
          <p:cNvSpPr/>
          <p:nvPr/>
        </p:nvSpPr>
        <p:spPr>
          <a:xfrm>
            <a:off x="2573438" y="0"/>
            <a:ext cx="4313499" cy="6967959"/>
          </a:xfrm>
          <a:custGeom>
            <a:avLst/>
            <a:gdLst>
              <a:gd name="connsiteX0" fmla="*/ 4313499 w 4313499"/>
              <a:gd name="connsiteY0" fmla="*/ 0 h 6967959"/>
              <a:gd name="connsiteX1" fmla="*/ 3954684 w 4313499"/>
              <a:gd name="connsiteY1" fmla="*/ 231494 h 6967959"/>
              <a:gd name="connsiteX2" fmla="*/ 3619018 w 4313499"/>
              <a:gd name="connsiteY2" fmla="*/ 312516 h 6967959"/>
              <a:gd name="connsiteX3" fmla="*/ 3179180 w 4313499"/>
              <a:gd name="connsiteY3" fmla="*/ 462987 h 6967959"/>
              <a:gd name="connsiteX4" fmla="*/ 2716192 w 4313499"/>
              <a:gd name="connsiteY4" fmla="*/ 578734 h 6967959"/>
              <a:gd name="connsiteX5" fmla="*/ 2114309 w 4313499"/>
              <a:gd name="connsiteY5" fmla="*/ 868101 h 6967959"/>
              <a:gd name="connsiteX6" fmla="*/ 1662896 w 4313499"/>
              <a:gd name="connsiteY6" fmla="*/ 1238491 h 6967959"/>
              <a:gd name="connsiteX7" fmla="*/ 1246208 w 4313499"/>
              <a:gd name="connsiteY7" fmla="*/ 1400537 h 6967959"/>
              <a:gd name="connsiteX8" fmla="*/ 887392 w 4313499"/>
              <a:gd name="connsiteY8" fmla="*/ 1655180 h 6967959"/>
              <a:gd name="connsiteX9" fmla="*/ 551727 w 4313499"/>
              <a:gd name="connsiteY9" fmla="*/ 2129742 h 6967959"/>
              <a:gd name="connsiteX10" fmla="*/ 262359 w 4313499"/>
              <a:gd name="connsiteY10" fmla="*/ 2615878 h 6967959"/>
              <a:gd name="connsiteX11" fmla="*/ 100314 w 4313499"/>
              <a:gd name="connsiteY11" fmla="*/ 3240911 h 6967959"/>
              <a:gd name="connsiteX12" fmla="*/ 7716 w 4313499"/>
              <a:gd name="connsiteY12" fmla="*/ 3727048 h 6967959"/>
              <a:gd name="connsiteX13" fmla="*/ 54015 w 4313499"/>
              <a:gd name="connsiteY13" fmla="*/ 4328932 h 6967959"/>
              <a:gd name="connsiteX14" fmla="*/ 169762 w 4313499"/>
              <a:gd name="connsiteY14" fmla="*/ 4780344 h 6967959"/>
              <a:gd name="connsiteX15" fmla="*/ 123463 w 4313499"/>
              <a:gd name="connsiteY15" fmla="*/ 5127585 h 6967959"/>
              <a:gd name="connsiteX16" fmla="*/ 250785 w 4313499"/>
              <a:gd name="connsiteY16" fmla="*/ 5486400 h 6967959"/>
              <a:gd name="connsiteX17" fmla="*/ 378106 w 4313499"/>
              <a:gd name="connsiteY17" fmla="*/ 6123008 h 6967959"/>
              <a:gd name="connsiteX18" fmla="*/ 378106 w 4313499"/>
              <a:gd name="connsiteY18" fmla="*/ 6597570 h 6967959"/>
              <a:gd name="connsiteX19" fmla="*/ 239210 w 4313499"/>
              <a:gd name="connsiteY19" fmla="*/ 6967959 h 696795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4313499" h="6967959">
                <a:moveTo>
                  <a:pt x="4313499" y="0"/>
                </a:moveTo>
                <a:cubicBezTo>
                  <a:pt x="4191965" y="89704"/>
                  <a:pt x="4070431" y="179408"/>
                  <a:pt x="3954684" y="231494"/>
                </a:cubicBezTo>
                <a:cubicBezTo>
                  <a:pt x="3838937" y="283580"/>
                  <a:pt x="3748269" y="273934"/>
                  <a:pt x="3619018" y="312516"/>
                </a:cubicBezTo>
                <a:cubicBezTo>
                  <a:pt x="3489767" y="351098"/>
                  <a:pt x="3329651" y="418617"/>
                  <a:pt x="3179180" y="462987"/>
                </a:cubicBezTo>
                <a:cubicBezTo>
                  <a:pt x="3028709" y="507357"/>
                  <a:pt x="2893670" y="511215"/>
                  <a:pt x="2716192" y="578734"/>
                </a:cubicBezTo>
                <a:cubicBezTo>
                  <a:pt x="2538714" y="646253"/>
                  <a:pt x="2289858" y="758142"/>
                  <a:pt x="2114309" y="868101"/>
                </a:cubicBezTo>
                <a:cubicBezTo>
                  <a:pt x="1938760" y="978060"/>
                  <a:pt x="1807579" y="1149752"/>
                  <a:pt x="1662896" y="1238491"/>
                </a:cubicBezTo>
                <a:cubicBezTo>
                  <a:pt x="1518213" y="1327230"/>
                  <a:pt x="1375459" y="1331089"/>
                  <a:pt x="1246208" y="1400537"/>
                </a:cubicBezTo>
                <a:cubicBezTo>
                  <a:pt x="1116957" y="1469985"/>
                  <a:pt x="1003139" y="1533646"/>
                  <a:pt x="887392" y="1655180"/>
                </a:cubicBezTo>
                <a:cubicBezTo>
                  <a:pt x="771645" y="1776714"/>
                  <a:pt x="655899" y="1969626"/>
                  <a:pt x="551727" y="2129742"/>
                </a:cubicBezTo>
                <a:cubicBezTo>
                  <a:pt x="447555" y="2289858"/>
                  <a:pt x="337595" y="2430683"/>
                  <a:pt x="262359" y="2615878"/>
                </a:cubicBezTo>
                <a:cubicBezTo>
                  <a:pt x="187124" y="2801073"/>
                  <a:pt x="142755" y="3055716"/>
                  <a:pt x="100314" y="3240911"/>
                </a:cubicBezTo>
                <a:cubicBezTo>
                  <a:pt x="57874" y="3426106"/>
                  <a:pt x="15432" y="3545711"/>
                  <a:pt x="7716" y="3727048"/>
                </a:cubicBezTo>
                <a:cubicBezTo>
                  <a:pt x="0" y="3908385"/>
                  <a:pt x="27007" y="4153383"/>
                  <a:pt x="54015" y="4328932"/>
                </a:cubicBezTo>
                <a:cubicBezTo>
                  <a:pt x="81023" y="4504481"/>
                  <a:pt x="158187" y="4647235"/>
                  <a:pt x="169762" y="4780344"/>
                </a:cubicBezTo>
                <a:cubicBezTo>
                  <a:pt x="181337" y="4913453"/>
                  <a:pt x="109959" y="5009909"/>
                  <a:pt x="123463" y="5127585"/>
                </a:cubicBezTo>
                <a:cubicBezTo>
                  <a:pt x="136967" y="5245261"/>
                  <a:pt x="208345" y="5320496"/>
                  <a:pt x="250785" y="5486400"/>
                </a:cubicBezTo>
                <a:cubicBezTo>
                  <a:pt x="293226" y="5652304"/>
                  <a:pt x="356886" y="5937813"/>
                  <a:pt x="378106" y="6123008"/>
                </a:cubicBezTo>
                <a:cubicBezTo>
                  <a:pt x="399326" y="6308203"/>
                  <a:pt x="401255" y="6456745"/>
                  <a:pt x="378106" y="6597570"/>
                </a:cubicBezTo>
                <a:cubicBezTo>
                  <a:pt x="354957" y="6738395"/>
                  <a:pt x="297083" y="6853177"/>
                  <a:pt x="239210" y="6967959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20" name="Figura a mano libera 19"/>
          <p:cNvSpPr/>
          <p:nvPr/>
        </p:nvSpPr>
        <p:spPr>
          <a:xfrm>
            <a:off x="2821222" y="52426"/>
            <a:ext cx="4271058" cy="7048982"/>
          </a:xfrm>
          <a:custGeom>
            <a:avLst/>
            <a:gdLst>
              <a:gd name="connsiteX0" fmla="*/ 4271058 w 4271058"/>
              <a:gd name="connsiteY0" fmla="*/ 0 h 7048982"/>
              <a:gd name="connsiteX1" fmla="*/ 3808071 w 4271058"/>
              <a:gd name="connsiteY1" fmla="*/ 370390 h 7048982"/>
              <a:gd name="connsiteX2" fmla="*/ 3136739 w 4271058"/>
              <a:gd name="connsiteY2" fmla="*/ 532435 h 7048982"/>
              <a:gd name="connsiteX3" fmla="*/ 2500132 w 4271058"/>
              <a:gd name="connsiteY3" fmla="*/ 775503 h 7048982"/>
              <a:gd name="connsiteX4" fmla="*/ 1909823 w 4271058"/>
              <a:gd name="connsiteY4" fmla="*/ 1064871 h 7048982"/>
              <a:gd name="connsiteX5" fmla="*/ 1562582 w 4271058"/>
              <a:gd name="connsiteY5" fmla="*/ 1331088 h 7048982"/>
              <a:gd name="connsiteX6" fmla="*/ 1192192 w 4271058"/>
              <a:gd name="connsiteY6" fmla="*/ 1469984 h 7048982"/>
              <a:gd name="connsiteX7" fmla="*/ 914400 w 4271058"/>
              <a:gd name="connsiteY7" fmla="*/ 1655179 h 7048982"/>
              <a:gd name="connsiteX8" fmla="*/ 520861 w 4271058"/>
              <a:gd name="connsiteY8" fmla="*/ 2071868 h 7048982"/>
              <a:gd name="connsiteX9" fmla="*/ 208344 w 4271058"/>
              <a:gd name="connsiteY9" fmla="*/ 2650602 h 7048982"/>
              <a:gd name="connsiteX10" fmla="*/ 23149 w 4271058"/>
              <a:gd name="connsiteY10" fmla="*/ 3646025 h 7048982"/>
              <a:gd name="connsiteX11" fmla="*/ 69448 w 4271058"/>
              <a:gd name="connsiteY11" fmla="*/ 4259483 h 7048982"/>
              <a:gd name="connsiteX12" fmla="*/ 127322 w 4271058"/>
              <a:gd name="connsiteY12" fmla="*/ 4815068 h 7048982"/>
              <a:gd name="connsiteX13" fmla="*/ 127322 w 4271058"/>
              <a:gd name="connsiteY13" fmla="*/ 5278055 h 7048982"/>
              <a:gd name="connsiteX14" fmla="*/ 300942 w 4271058"/>
              <a:gd name="connsiteY14" fmla="*/ 5660020 h 7048982"/>
              <a:gd name="connsiteX15" fmla="*/ 416689 w 4271058"/>
              <a:gd name="connsiteY15" fmla="*/ 6076709 h 7048982"/>
              <a:gd name="connsiteX16" fmla="*/ 370390 w 4271058"/>
              <a:gd name="connsiteY16" fmla="*/ 6667017 h 7048982"/>
              <a:gd name="connsiteX17" fmla="*/ 219919 w 4271058"/>
              <a:gd name="connsiteY17" fmla="*/ 7048982 h 70489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</a:cxnLst>
            <a:rect l="l" t="t" r="r" b="b"/>
            <a:pathLst>
              <a:path w="4271058" h="7048982">
                <a:moveTo>
                  <a:pt x="4271058" y="0"/>
                </a:moveTo>
                <a:cubicBezTo>
                  <a:pt x="4134091" y="140825"/>
                  <a:pt x="3997124" y="281651"/>
                  <a:pt x="3808071" y="370390"/>
                </a:cubicBezTo>
                <a:cubicBezTo>
                  <a:pt x="3619018" y="459129"/>
                  <a:pt x="3354729" y="464916"/>
                  <a:pt x="3136739" y="532435"/>
                </a:cubicBezTo>
                <a:cubicBezTo>
                  <a:pt x="2918749" y="599954"/>
                  <a:pt x="2704618" y="686764"/>
                  <a:pt x="2500132" y="775503"/>
                </a:cubicBezTo>
                <a:cubicBezTo>
                  <a:pt x="2295646" y="864242"/>
                  <a:pt x="2066081" y="972273"/>
                  <a:pt x="1909823" y="1064871"/>
                </a:cubicBezTo>
                <a:cubicBezTo>
                  <a:pt x="1753565" y="1157469"/>
                  <a:pt x="1682187" y="1263569"/>
                  <a:pt x="1562582" y="1331088"/>
                </a:cubicBezTo>
                <a:cubicBezTo>
                  <a:pt x="1442977" y="1398607"/>
                  <a:pt x="1300222" y="1415969"/>
                  <a:pt x="1192192" y="1469984"/>
                </a:cubicBezTo>
                <a:cubicBezTo>
                  <a:pt x="1084162" y="1523999"/>
                  <a:pt x="1026289" y="1554865"/>
                  <a:pt x="914400" y="1655179"/>
                </a:cubicBezTo>
                <a:cubicBezTo>
                  <a:pt x="802512" y="1755493"/>
                  <a:pt x="638537" y="1905964"/>
                  <a:pt x="520861" y="2071868"/>
                </a:cubicBezTo>
                <a:cubicBezTo>
                  <a:pt x="403185" y="2237772"/>
                  <a:pt x="291296" y="2388243"/>
                  <a:pt x="208344" y="2650602"/>
                </a:cubicBezTo>
                <a:cubicBezTo>
                  <a:pt x="125392" y="2912962"/>
                  <a:pt x="46298" y="3377878"/>
                  <a:pt x="23149" y="3646025"/>
                </a:cubicBezTo>
                <a:cubicBezTo>
                  <a:pt x="0" y="3914172"/>
                  <a:pt x="52086" y="4064643"/>
                  <a:pt x="69448" y="4259483"/>
                </a:cubicBezTo>
                <a:cubicBezTo>
                  <a:pt x="86810" y="4454323"/>
                  <a:pt x="117676" y="4645306"/>
                  <a:pt x="127322" y="4815068"/>
                </a:cubicBezTo>
                <a:cubicBezTo>
                  <a:pt x="136968" y="4984830"/>
                  <a:pt x="98385" y="5137230"/>
                  <a:pt x="127322" y="5278055"/>
                </a:cubicBezTo>
                <a:cubicBezTo>
                  <a:pt x="156259" y="5418880"/>
                  <a:pt x="252714" y="5526911"/>
                  <a:pt x="300942" y="5660020"/>
                </a:cubicBezTo>
                <a:cubicBezTo>
                  <a:pt x="349170" y="5793129"/>
                  <a:pt x="405114" y="5908876"/>
                  <a:pt x="416689" y="6076709"/>
                </a:cubicBezTo>
                <a:cubicBezTo>
                  <a:pt x="428264" y="6244542"/>
                  <a:pt x="403185" y="6504972"/>
                  <a:pt x="370390" y="6667017"/>
                </a:cubicBezTo>
                <a:cubicBezTo>
                  <a:pt x="337595" y="6829062"/>
                  <a:pt x="219919" y="7048982"/>
                  <a:pt x="219919" y="7048982"/>
                </a:cubicBezTo>
              </a:path>
            </a:pathLst>
          </a:cu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21" name="CasellaDiTesto 20"/>
          <p:cNvSpPr txBox="1"/>
          <p:nvPr/>
        </p:nvSpPr>
        <p:spPr>
          <a:xfrm rot="20631081" flipH="1">
            <a:off x="7553868" y="1448447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5</a:t>
            </a:r>
            <a:endParaRPr lang="it-IT" sz="1050" b="1" dirty="0"/>
          </a:p>
        </p:txBody>
      </p:sp>
      <p:sp>
        <p:nvSpPr>
          <p:cNvPr id="22" name="CasellaDiTesto 21"/>
          <p:cNvSpPr txBox="1"/>
          <p:nvPr/>
        </p:nvSpPr>
        <p:spPr>
          <a:xfrm rot="19404807" flipH="1">
            <a:off x="5554956" y="2824890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2</a:t>
            </a:r>
            <a:endParaRPr lang="it-IT" sz="1050" b="1" dirty="0"/>
          </a:p>
        </p:txBody>
      </p:sp>
      <p:sp>
        <p:nvSpPr>
          <p:cNvPr id="23" name="CasellaDiTesto 22"/>
          <p:cNvSpPr txBox="1"/>
          <p:nvPr/>
        </p:nvSpPr>
        <p:spPr>
          <a:xfrm rot="18326827" flipH="1">
            <a:off x="4974030" y="3613315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1</a:t>
            </a:r>
            <a:endParaRPr lang="it-IT" sz="1050" b="1" dirty="0"/>
          </a:p>
        </p:txBody>
      </p:sp>
      <p:sp>
        <p:nvSpPr>
          <p:cNvPr id="24" name="CasellaDiTesto 23"/>
          <p:cNvSpPr txBox="1"/>
          <p:nvPr/>
        </p:nvSpPr>
        <p:spPr>
          <a:xfrm rot="19904532" flipH="1">
            <a:off x="4890884" y="896521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5</a:t>
            </a:r>
            <a:endParaRPr lang="it-IT" sz="1050" b="1" dirty="0"/>
          </a:p>
        </p:txBody>
      </p:sp>
      <p:sp>
        <p:nvSpPr>
          <p:cNvPr id="25" name="CasellaDiTesto 24"/>
          <p:cNvSpPr txBox="1"/>
          <p:nvPr/>
        </p:nvSpPr>
        <p:spPr>
          <a:xfrm rot="16200000" flipH="1">
            <a:off x="2536472" y="4955979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2</a:t>
            </a:r>
            <a:endParaRPr lang="it-IT" sz="1050" b="1" dirty="0"/>
          </a:p>
        </p:txBody>
      </p:sp>
      <p:sp>
        <p:nvSpPr>
          <p:cNvPr id="26" name="CasellaDiTesto 25"/>
          <p:cNvSpPr txBox="1"/>
          <p:nvPr/>
        </p:nvSpPr>
        <p:spPr>
          <a:xfrm rot="18326827" flipH="1">
            <a:off x="3965917" y="902536"/>
            <a:ext cx="292525" cy="253916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it-IT" sz="1050" b="1" dirty="0" smtClean="0"/>
              <a:t>1</a:t>
            </a:r>
            <a:endParaRPr lang="it-IT" sz="1050" b="1" dirty="0"/>
          </a:p>
        </p:txBody>
      </p:sp>
      <p:sp>
        <p:nvSpPr>
          <p:cNvPr id="36" name="CasellaDiTesto 35"/>
          <p:cNvSpPr txBox="1"/>
          <p:nvPr/>
        </p:nvSpPr>
        <p:spPr>
          <a:xfrm>
            <a:off x="5220072" y="5445224"/>
            <a:ext cx="165577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2400" b="1" dirty="0" smtClean="0">
                <a:solidFill>
                  <a:schemeClr val="bg1"/>
                </a:solidFill>
              </a:rPr>
              <a:t>MANOVRA </a:t>
            </a:r>
          </a:p>
          <a:p>
            <a:pPr algn="ctr"/>
            <a:r>
              <a:rPr lang="it-IT" sz="2400" b="1" dirty="0" smtClean="0">
                <a:solidFill>
                  <a:schemeClr val="bg1"/>
                </a:solidFill>
              </a:rPr>
              <a:t>IN ACQUE </a:t>
            </a:r>
          </a:p>
          <a:p>
            <a:pPr algn="ctr"/>
            <a:r>
              <a:rPr lang="it-IT" sz="2400" b="1" dirty="0" smtClean="0">
                <a:solidFill>
                  <a:schemeClr val="bg1"/>
                </a:solidFill>
              </a:rPr>
              <a:t>RISTRETTE</a:t>
            </a:r>
            <a:endParaRPr lang="it-IT" sz="2400" b="1" dirty="0">
              <a:solidFill>
                <a:schemeClr val="bg1"/>
              </a:solidFill>
            </a:endParaRPr>
          </a:p>
        </p:txBody>
      </p:sp>
      <p:grpSp>
        <p:nvGrpSpPr>
          <p:cNvPr id="2" name="Gruppo 26"/>
          <p:cNvGrpSpPr/>
          <p:nvPr/>
        </p:nvGrpSpPr>
        <p:grpSpPr>
          <a:xfrm>
            <a:off x="3347865" y="1282030"/>
            <a:ext cx="4176016" cy="4667250"/>
            <a:chOff x="2628009" y="2001838"/>
            <a:chExt cx="4176016" cy="4667250"/>
          </a:xfrm>
        </p:grpSpPr>
        <p:sp>
          <p:nvSpPr>
            <p:cNvPr id="28" name="Line 37"/>
            <p:cNvSpPr>
              <a:spLocks noChangeShapeType="1"/>
            </p:cNvSpPr>
            <p:nvPr/>
          </p:nvSpPr>
          <p:spPr bwMode="auto">
            <a:xfrm flipV="1">
              <a:off x="2987675" y="3284538"/>
              <a:ext cx="0" cy="338455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29" name="Line 38"/>
            <p:cNvSpPr>
              <a:spLocks noChangeShapeType="1"/>
            </p:cNvSpPr>
            <p:nvPr/>
          </p:nvSpPr>
          <p:spPr bwMode="auto">
            <a:xfrm flipV="1">
              <a:off x="2987675" y="2492375"/>
              <a:ext cx="0" cy="338455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round/>
              <a:headEnd/>
              <a:tailEnd/>
            </a:ln>
          </p:spPr>
          <p:txBody>
            <a:bodyPr/>
            <a:lstStyle/>
            <a:p>
              <a:endParaRPr lang="it-IT"/>
            </a:p>
          </p:txBody>
        </p:sp>
        <p:sp>
          <p:nvSpPr>
            <p:cNvPr id="39" name="Oval 49"/>
            <p:cNvSpPr>
              <a:spLocks noChangeArrowheads="1"/>
            </p:cNvSpPr>
            <p:nvPr/>
          </p:nvSpPr>
          <p:spPr bwMode="auto">
            <a:xfrm>
              <a:off x="2914650" y="5373688"/>
              <a:ext cx="144463" cy="144462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2" name="Oval 58"/>
            <p:cNvSpPr>
              <a:spLocks noChangeArrowheads="1"/>
            </p:cNvSpPr>
            <p:nvPr/>
          </p:nvSpPr>
          <p:spPr bwMode="auto">
            <a:xfrm>
              <a:off x="3924300" y="2708648"/>
              <a:ext cx="142875" cy="144463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chemeClr val="tx1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  <p:sp>
          <p:nvSpPr>
            <p:cNvPr id="45" name="Text Box 63"/>
            <p:cNvSpPr txBox="1">
              <a:spLocks noChangeArrowheads="1"/>
            </p:cNvSpPr>
            <p:nvPr/>
          </p:nvSpPr>
          <p:spPr bwMode="auto">
            <a:xfrm rot="16200000">
              <a:off x="2297015" y="5775424"/>
              <a:ext cx="936625" cy="2746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Ri = 000°</a:t>
              </a:r>
            </a:p>
          </p:txBody>
        </p:sp>
        <p:sp>
          <p:nvSpPr>
            <p:cNvPr id="46" name="Text Box 64"/>
            <p:cNvSpPr txBox="1">
              <a:spLocks noChangeArrowheads="1"/>
            </p:cNvSpPr>
            <p:nvPr/>
          </p:nvSpPr>
          <p:spPr bwMode="auto">
            <a:xfrm rot="-1597481">
              <a:off x="5075238" y="2001838"/>
              <a:ext cx="936625" cy="27463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it-IT" sz="1200" b="1"/>
                <a:t>Rf = 060°</a:t>
              </a:r>
            </a:p>
          </p:txBody>
        </p:sp>
        <p:sp>
          <p:nvSpPr>
            <p:cNvPr id="56" name="Arco 55"/>
            <p:cNvSpPr/>
            <p:nvPr/>
          </p:nvSpPr>
          <p:spPr>
            <a:xfrm>
              <a:off x="2987675" y="2564632"/>
              <a:ext cx="3816350" cy="3601218"/>
            </a:xfrm>
            <a:prstGeom prst="arc">
              <a:avLst>
                <a:gd name="adj1" fmla="val 10736868"/>
                <a:gd name="adj2" fmla="val 14394626"/>
              </a:avLst>
            </a:prstGeom>
            <a:ln>
              <a:prstDash val="lgDash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  <p:txBody>
            <a:bodyPr anchor="ctr"/>
            <a:lstStyle/>
            <a:p>
              <a:pPr algn="ctr">
                <a:defRPr/>
              </a:pPr>
              <a:endParaRPr lang="it-IT"/>
            </a:p>
          </p:txBody>
        </p:sp>
        <p:sp>
          <p:nvSpPr>
            <p:cNvPr id="58" name="Oval 77"/>
            <p:cNvSpPr>
              <a:spLocks noChangeArrowheads="1"/>
            </p:cNvSpPr>
            <p:nvPr/>
          </p:nvSpPr>
          <p:spPr bwMode="auto">
            <a:xfrm flipH="1">
              <a:off x="2916238" y="4365625"/>
              <a:ext cx="144462" cy="142875"/>
            </a:xfrm>
            <a:prstGeom prst="ellipse">
              <a:avLst/>
            </a:prstGeom>
            <a:solidFill>
              <a:schemeClr val="accent1"/>
            </a:solidFill>
            <a:ln w="9525">
              <a:solidFill>
                <a:srgbClr val="FF0000"/>
              </a:solidFill>
              <a:round/>
              <a:headEnd/>
              <a:tailEnd/>
            </a:ln>
          </p:spPr>
          <p:txBody>
            <a:bodyPr wrap="none" anchor="ctr"/>
            <a:lstStyle/>
            <a:p>
              <a:endParaRPr lang="it-IT"/>
            </a:p>
          </p:txBody>
        </p:sp>
      </p:grpSp>
      <p:sp>
        <p:nvSpPr>
          <p:cNvPr id="62" name="Ovale 61"/>
          <p:cNvSpPr/>
          <p:nvPr/>
        </p:nvSpPr>
        <p:spPr>
          <a:xfrm>
            <a:off x="3635896" y="548680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63" name="CasellaDiTesto 62"/>
          <p:cNvSpPr txBox="1"/>
          <p:nvPr/>
        </p:nvSpPr>
        <p:spPr>
          <a:xfrm>
            <a:off x="3347864" y="260648"/>
            <a:ext cx="7738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1</a:t>
            </a:r>
            <a:endParaRPr lang="it-IT" sz="1200" b="1" dirty="0"/>
          </a:p>
        </p:txBody>
      </p:sp>
      <p:sp>
        <p:nvSpPr>
          <p:cNvPr id="64" name="Ovale 63"/>
          <p:cNvSpPr/>
          <p:nvPr/>
        </p:nvSpPr>
        <p:spPr>
          <a:xfrm>
            <a:off x="2051720" y="3212976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65" name="CasellaDiTesto 64"/>
          <p:cNvSpPr txBox="1"/>
          <p:nvPr/>
        </p:nvSpPr>
        <p:spPr>
          <a:xfrm>
            <a:off x="1763688" y="2924944"/>
            <a:ext cx="7738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2</a:t>
            </a:r>
            <a:endParaRPr lang="it-IT" sz="1200" b="1" dirty="0"/>
          </a:p>
        </p:txBody>
      </p:sp>
      <p:sp>
        <p:nvSpPr>
          <p:cNvPr id="66" name="Ovale 65"/>
          <p:cNvSpPr/>
          <p:nvPr/>
        </p:nvSpPr>
        <p:spPr>
          <a:xfrm>
            <a:off x="5886430" y="5085184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67" name="CasellaDiTesto 66"/>
          <p:cNvSpPr txBox="1"/>
          <p:nvPr/>
        </p:nvSpPr>
        <p:spPr>
          <a:xfrm>
            <a:off x="5598398" y="4797152"/>
            <a:ext cx="773802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3</a:t>
            </a:r>
            <a:endParaRPr lang="it-IT" sz="1200" b="1" dirty="0"/>
          </a:p>
        </p:txBody>
      </p:sp>
      <p:sp>
        <p:nvSpPr>
          <p:cNvPr id="68" name="Ovale 67"/>
          <p:cNvSpPr/>
          <p:nvPr/>
        </p:nvSpPr>
        <p:spPr>
          <a:xfrm>
            <a:off x="8046670" y="2492896"/>
            <a:ext cx="144016" cy="144016"/>
          </a:xfrm>
          <a:prstGeom prst="ellipse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·</a:t>
            </a:r>
            <a:endParaRPr lang="it-IT" dirty="0"/>
          </a:p>
        </p:txBody>
      </p:sp>
      <p:sp>
        <p:nvSpPr>
          <p:cNvPr id="69" name="CasellaDiTesto 68"/>
          <p:cNvSpPr txBox="1"/>
          <p:nvPr/>
        </p:nvSpPr>
        <p:spPr>
          <a:xfrm>
            <a:off x="7758638" y="2204864"/>
            <a:ext cx="77380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it-IT" sz="1200" b="1" dirty="0" err="1" smtClean="0"/>
              <a:t>Ra.con.</a:t>
            </a:r>
            <a:r>
              <a:rPr lang="it-IT" sz="1200" b="1" dirty="0" smtClean="0"/>
              <a:t> 4</a:t>
            </a:r>
            <a:endParaRPr lang="it-IT" sz="1200" b="1" dirty="0"/>
          </a:p>
        </p:txBody>
      </p:sp>
      <p:sp>
        <p:nvSpPr>
          <p:cNvPr id="71" name="CasellaDiTesto 70"/>
          <p:cNvSpPr txBox="1"/>
          <p:nvPr/>
        </p:nvSpPr>
        <p:spPr>
          <a:xfrm>
            <a:off x="7092280" y="2564904"/>
            <a:ext cx="1980728" cy="4362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it-IT" sz="1200" b="1" dirty="0" smtClean="0">
                <a:solidFill>
                  <a:schemeClr val="bg1"/>
                </a:solidFill>
              </a:rPr>
              <a:t>Preparazione</a:t>
            </a:r>
          </a:p>
          <a:p>
            <a:pPr algn="ctr"/>
            <a:r>
              <a:rPr lang="it-IT" sz="1200" b="1" dirty="0" smtClean="0">
                <a:solidFill>
                  <a:schemeClr val="bg1"/>
                </a:solidFill>
              </a:rPr>
              <a:t>della navigazione con il radar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it-IT" sz="1050" dirty="0" smtClean="0">
                <a:solidFill>
                  <a:schemeClr val="bg1"/>
                </a:solidFill>
              </a:rPr>
              <a:t>Durante la navigazione sulla ROTTA INIZIALE, mettiamo due P.I. parallele alla PRORA, A DRITTA USANDO IL RACON 3, A SINISTRA USANDO IL RACON 2, per controllare e-ventuali spostamenti laterali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it-IT" sz="1050" dirty="0">
                <a:solidFill>
                  <a:schemeClr val="bg1"/>
                </a:solidFill>
              </a:rPr>
              <a:t> </a:t>
            </a:r>
            <a:r>
              <a:rPr lang="it-IT" sz="1050" dirty="0" smtClean="0">
                <a:solidFill>
                  <a:schemeClr val="bg1"/>
                </a:solidFill>
              </a:rPr>
              <a:t>Durante la navigazione sulla ROTTA INIZIALE, mettiamo  DUE P.I. perpendicolari alla PRORA (A PRORA) USANDO IL RACON 1 per determinare il MOMENTO ESATTO dell’ordine di accostata ed IL MOMENTO ESATTO di inizio accostata</a:t>
            </a:r>
          </a:p>
          <a:p>
            <a:pPr marL="228600" indent="-228600" algn="just">
              <a:buFont typeface="+mj-lt"/>
              <a:buAutoNum type="arabicPeriod"/>
            </a:pPr>
            <a:r>
              <a:rPr lang="it-IT" sz="1050" dirty="0">
                <a:solidFill>
                  <a:schemeClr val="bg1"/>
                </a:solidFill>
              </a:rPr>
              <a:t> </a:t>
            </a:r>
            <a:r>
              <a:rPr lang="it-IT" sz="1050" dirty="0" smtClean="0">
                <a:solidFill>
                  <a:schemeClr val="bg1"/>
                </a:solidFill>
              </a:rPr>
              <a:t>Durante l’accostata, met-tiamo un P.I. perpendicolare alla PRORA (A POPPA) USANDO IL  RACON 2 per determinare l’ESATTO PUN-TO E MOMENTO </a:t>
            </a:r>
            <a:r>
              <a:rPr lang="it-IT" sz="1050" dirty="0" err="1" smtClean="0">
                <a:solidFill>
                  <a:schemeClr val="bg1"/>
                </a:solidFill>
              </a:rPr>
              <a:t>DI</a:t>
            </a:r>
            <a:r>
              <a:rPr lang="it-IT" sz="1050" dirty="0" smtClean="0">
                <a:solidFill>
                  <a:schemeClr val="bg1"/>
                </a:solidFill>
              </a:rPr>
              <a:t> FINE ACCOSTATA</a:t>
            </a:r>
            <a:endParaRPr lang="it-IT" sz="1050" dirty="0">
              <a:solidFill>
                <a:schemeClr val="bg1"/>
              </a:solidFill>
            </a:endParaRPr>
          </a:p>
        </p:txBody>
      </p:sp>
      <p:cxnSp>
        <p:nvCxnSpPr>
          <p:cNvPr id="74" name="Connettore 1 73"/>
          <p:cNvCxnSpPr>
            <a:endCxn id="29" idx="0"/>
          </p:cNvCxnSpPr>
          <p:nvPr/>
        </p:nvCxnSpPr>
        <p:spPr>
          <a:xfrm flipH="1" flipV="1">
            <a:off x="3707531" y="5157117"/>
            <a:ext cx="2232621" cy="75"/>
          </a:xfrm>
          <a:prstGeom prst="line">
            <a:avLst/>
          </a:prstGeom>
          <a:ln w="19050">
            <a:solidFill>
              <a:srgbClr val="FF000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CasellaDiTesto 76"/>
          <p:cNvSpPr txBox="1"/>
          <p:nvPr/>
        </p:nvSpPr>
        <p:spPr>
          <a:xfrm>
            <a:off x="3923928" y="4869160"/>
            <a:ext cx="138050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050" b="1" dirty="0" smtClean="0">
                <a:solidFill>
                  <a:srgbClr val="FF0000"/>
                </a:solidFill>
              </a:rPr>
              <a:t>DISTANZA 380 METRI</a:t>
            </a:r>
            <a:endParaRPr lang="it-IT" sz="1050" b="1" dirty="0">
              <a:solidFill>
                <a:srgbClr val="FF0000"/>
              </a:solidFill>
            </a:endParaRPr>
          </a:p>
        </p:txBody>
      </p:sp>
      <p:cxnSp>
        <p:nvCxnSpPr>
          <p:cNvPr id="78" name="Connettore 1 77"/>
          <p:cNvCxnSpPr/>
          <p:nvPr/>
        </p:nvCxnSpPr>
        <p:spPr>
          <a:xfrm>
            <a:off x="3234116" y="620688"/>
            <a:ext cx="2" cy="4104456"/>
          </a:xfrm>
          <a:prstGeom prst="line">
            <a:avLst/>
          </a:prstGeom>
          <a:ln w="19050">
            <a:solidFill>
              <a:srgbClr val="FF000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0" name="CasellaDiTesto 79"/>
          <p:cNvSpPr txBox="1"/>
          <p:nvPr/>
        </p:nvSpPr>
        <p:spPr>
          <a:xfrm rot="16200000">
            <a:off x="2473874" y="3935516"/>
            <a:ext cx="135005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050" b="1" dirty="0" smtClean="0">
                <a:solidFill>
                  <a:srgbClr val="FF0000"/>
                </a:solidFill>
              </a:rPr>
              <a:t>DISTANZA702 METRI</a:t>
            </a:r>
            <a:endParaRPr lang="it-IT" sz="1050" b="1" dirty="0">
              <a:solidFill>
                <a:srgbClr val="FF0000"/>
              </a:solidFill>
            </a:endParaRPr>
          </a:p>
        </p:txBody>
      </p:sp>
      <p:cxnSp>
        <p:nvCxnSpPr>
          <p:cNvPr id="81" name="Connettore 1 80"/>
          <p:cNvCxnSpPr/>
          <p:nvPr/>
        </p:nvCxnSpPr>
        <p:spPr>
          <a:xfrm>
            <a:off x="3491880" y="620688"/>
            <a:ext cx="8386" cy="3096344"/>
          </a:xfrm>
          <a:prstGeom prst="line">
            <a:avLst/>
          </a:prstGeom>
          <a:ln w="19050">
            <a:solidFill>
              <a:srgbClr val="FF000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CasellaDiTesto 82"/>
          <p:cNvSpPr txBox="1"/>
          <p:nvPr/>
        </p:nvSpPr>
        <p:spPr>
          <a:xfrm rot="16200000">
            <a:off x="2712562" y="2912176"/>
            <a:ext cx="138050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050" b="1" dirty="0" smtClean="0">
                <a:solidFill>
                  <a:srgbClr val="FF0000"/>
                </a:solidFill>
              </a:rPr>
              <a:t>DISTANZA 549 METRI</a:t>
            </a:r>
            <a:endParaRPr lang="it-IT" sz="1050" b="1" dirty="0">
              <a:solidFill>
                <a:srgbClr val="FF0000"/>
              </a:solidFill>
            </a:endParaRPr>
          </a:p>
        </p:txBody>
      </p:sp>
      <p:cxnSp>
        <p:nvCxnSpPr>
          <p:cNvPr id="84" name="Connettore 1 83"/>
          <p:cNvCxnSpPr/>
          <p:nvPr/>
        </p:nvCxnSpPr>
        <p:spPr>
          <a:xfrm flipH="1">
            <a:off x="1979712" y="1628800"/>
            <a:ext cx="2520281" cy="1368152"/>
          </a:xfrm>
          <a:prstGeom prst="line">
            <a:avLst/>
          </a:prstGeom>
          <a:ln w="19050">
            <a:solidFill>
              <a:srgbClr val="FF000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CasellaDiTesto 89"/>
          <p:cNvSpPr txBox="1"/>
          <p:nvPr/>
        </p:nvSpPr>
        <p:spPr>
          <a:xfrm rot="19871580">
            <a:off x="1955468" y="2426141"/>
            <a:ext cx="138050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050" b="1" dirty="0" smtClean="0">
                <a:solidFill>
                  <a:srgbClr val="FF0000"/>
                </a:solidFill>
              </a:rPr>
              <a:t>DISTANZA 430 METRI</a:t>
            </a:r>
            <a:endParaRPr lang="it-IT" sz="1050" b="1" dirty="0">
              <a:solidFill>
                <a:srgbClr val="FF0000"/>
              </a:solidFill>
            </a:endParaRPr>
          </a:p>
        </p:txBody>
      </p:sp>
      <p:cxnSp>
        <p:nvCxnSpPr>
          <p:cNvPr id="105" name="Connettore 1 104"/>
          <p:cNvCxnSpPr/>
          <p:nvPr/>
        </p:nvCxnSpPr>
        <p:spPr>
          <a:xfrm flipH="1">
            <a:off x="2123728" y="5661248"/>
            <a:ext cx="1584178" cy="0"/>
          </a:xfrm>
          <a:prstGeom prst="line">
            <a:avLst/>
          </a:prstGeom>
          <a:ln w="19050">
            <a:solidFill>
              <a:srgbClr val="FF000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CasellaDiTesto 108"/>
          <p:cNvSpPr txBox="1"/>
          <p:nvPr/>
        </p:nvSpPr>
        <p:spPr>
          <a:xfrm>
            <a:off x="2399406" y="5623356"/>
            <a:ext cx="1380506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sz="1050" b="1" dirty="0" smtClean="0">
                <a:solidFill>
                  <a:srgbClr val="FF0000"/>
                </a:solidFill>
              </a:rPr>
              <a:t>DISTANZA 275 METRI</a:t>
            </a:r>
            <a:endParaRPr lang="it-IT" sz="1050" b="1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2000"/>
                                        <p:tgtEl>
                                          <p:spTgt spid="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2000"/>
                                        <p:tgtEl>
                                          <p:spTgt spid="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2000"/>
                                        <p:tgtEl>
                                          <p:spTgt spid="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2000"/>
                                        <p:tgtEl>
                                          <p:spTgt spid="10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2000"/>
                                        <p:tgtEl>
                                          <p:spTgt spid="1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2000"/>
                                        <p:tgtEl>
                                          <p:spTgt spid="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2000"/>
                                        <p:tgtEl>
                                          <p:spTgt spid="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5" dur="2000"/>
                                        <p:tgtEl>
                                          <p:spTgt spid="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2000"/>
                                        <p:tgtEl>
                                          <p:spTgt spid="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2000"/>
                                        <p:tgtEl>
                                          <p:spTgt spid="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20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2000"/>
                                        <p:tgtEl>
                                          <p:spTgt spid="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7" grpId="0"/>
      <p:bldP spid="80" grpId="0"/>
      <p:bldP spid="83" grpId="0"/>
      <p:bldP spid="90" grpId="0"/>
      <p:bldP spid="109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uppo 13"/>
          <p:cNvGrpSpPr/>
          <p:nvPr/>
        </p:nvGrpSpPr>
        <p:grpSpPr>
          <a:xfrm>
            <a:off x="-1260648" y="-1517285"/>
            <a:ext cx="10598858" cy="8402669"/>
            <a:chOff x="-1260648" y="-1517285"/>
            <a:chExt cx="10598858" cy="8402669"/>
          </a:xfrm>
        </p:grpSpPr>
        <p:sp>
          <p:nvSpPr>
            <p:cNvPr id="2" name="Figura a mano libera 1"/>
            <p:cNvSpPr/>
            <p:nvPr/>
          </p:nvSpPr>
          <p:spPr>
            <a:xfrm>
              <a:off x="-1260648" y="-1517285"/>
              <a:ext cx="7776258" cy="8372281"/>
            </a:xfrm>
            <a:custGeom>
              <a:avLst/>
              <a:gdLst>
                <a:gd name="connsiteX0" fmla="*/ 1109240 w 7776258"/>
                <a:gd name="connsiteY0" fmla="*/ 1134319 h 7940233"/>
                <a:gd name="connsiteX1" fmla="*/ 7776258 w 7776258"/>
                <a:gd name="connsiteY1" fmla="*/ 1134319 h 7940233"/>
                <a:gd name="connsiteX2" fmla="*/ 7718384 w 7776258"/>
                <a:gd name="connsiteY2" fmla="*/ 1238491 h 7940233"/>
                <a:gd name="connsiteX3" fmla="*/ 7672086 w 7776258"/>
                <a:gd name="connsiteY3" fmla="*/ 1307939 h 7940233"/>
                <a:gd name="connsiteX4" fmla="*/ 7579488 w 7776258"/>
                <a:gd name="connsiteY4" fmla="*/ 1342663 h 7940233"/>
                <a:gd name="connsiteX5" fmla="*/ 7498465 w 7776258"/>
                <a:gd name="connsiteY5" fmla="*/ 1365812 h 7940233"/>
                <a:gd name="connsiteX6" fmla="*/ 7301696 w 7776258"/>
                <a:gd name="connsiteY6" fmla="*/ 1388962 h 7940233"/>
                <a:gd name="connsiteX7" fmla="*/ 7197524 w 7776258"/>
                <a:gd name="connsiteY7" fmla="*/ 1423686 h 7940233"/>
                <a:gd name="connsiteX8" fmla="*/ 7162800 w 7776258"/>
                <a:gd name="connsiteY8" fmla="*/ 1435261 h 7940233"/>
                <a:gd name="connsiteX9" fmla="*/ 7128075 w 7776258"/>
                <a:gd name="connsiteY9" fmla="*/ 1446835 h 7940233"/>
                <a:gd name="connsiteX10" fmla="*/ 7081777 w 7776258"/>
                <a:gd name="connsiteY10" fmla="*/ 1469985 h 7940233"/>
                <a:gd name="connsiteX11" fmla="*/ 7012329 w 7776258"/>
                <a:gd name="connsiteY11" fmla="*/ 1493134 h 7940233"/>
                <a:gd name="connsiteX12" fmla="*/ 6977605 w 7776258"/>
                <a:gd name="connsiteY12" fmla="*/ 1504709 h 7940233"/>
                <a:gd name="connsiteX13" fmla="*/ 6885007 w 7776258"/>
                <a:gd name="connsiteY13" fmla="*/ 1551007 h 7940233"/>
                <a:gd name="connsiteX14" fmla="*/ 6803984 w 7776258"/>
                <a:gd name="connsiteY14" fmla="*/ 1585731 h 7940233"/>
                <a:gd name="connsiteX15" fmla="*/ 6769260 w 7776258"/>
                <a:gd name="connsiteY15" fmla="*/ 1597306 h 7940233"/>
                <a:gd name="connsiteX16" fmla="*/ 6144227 w 7776258"/>
                <a:gd name="connsiteY16" fmla="*/ 1608881 h 7940233"/>
                <a:gd name="connsiteX17" fmla="*/ 6097929 w 7776258"/>
                <a:gd name="connsiteY17" fmla="*/ 1620455 h 7940233"/>
                <a:gd name="connsiteX18" fmla="*/ 6063205 w 7776258"/>
                <a:gd name="connsiteY18" fmla="*/ 1643605 h 7940233"/>
                <a:gd name="connsiteX19" fmla="*/ 6028481 w 7776258"/>
                <a:gd name="connsiteY19" fmla="*/ 1655179 h 7940233"/>
                <a:gd name="connsiteX20" fmla="*/ 5993757 w 7776258"/>
                <a:gd name="connsiteY20" fmla="*/ 1678329 h 7940233"/>
                <a:gd name="connsiteX21" fmla="*/ 5854860 w 7776258"/>
                <a:gd name="connsiteY21" fmla="*/ 1713053 h 7940233"/>
                <a:gd name="connsiteX22" fmla="*/ 5785412 w 7776258"/>
                <a:gd name="connsiteY22" fmla="*/ 1736202 h 7940233"/>
                <a:gd name="connsiteX23" fmla="*/ 5669665 w 7776258"/>
                <a:gd name="connsiteY23" fmla="*/ 1770926 h 7940233"/>
                <a:gd name="connsiteX24" fmla="*/ 5623367 w 7776258"/>
                <a:gd name="connsiteY24" fmla="*/ 1794076 h 7940233"/>
                <a:gd name="connsiteX25" fmla="*/ 5519194 w 7776258"/>
                <a:gd name="connsiteY25" fmla="*/ 1805650 h 7940233"/>
                <a:gd name="connsiteX26" fmla="*/ 5472896 w 7776258"/>
                <a:gd name="connsiteY26" fmla="*/ 1817225 h 7940233"/>
                <a:gd name="connsiteX27" fmla="*/ 5426597 w 7776258"/>
                <a:gd name="connsiteY27" fmla="*/ 1863524 h 7940233"/>
                <a:gd name="connsiteX28" fmla="*/ 5391873 w 7776258"/>
                <a:gd name="connsiteY28" fmla="*/ 1944547 h 7940233"/>
                <a:gd name="connsiteX29" fmla="*/ 5322425 w 7776258"/>
                <a:gd name="connsiteY29" fmla="*/ 1990845 h 7940233"/>
                <a:gd name="connsiteX30" fmla="*/ 5264551 w 7776258"/>
                <a:gd name="connsiteY30" fmla="*/ 2048719 h 7940233"/>
                <a:gd name="connsiteX31" fmla="*/ 5171954 w 7776258"/>
                <a:gd name="connsiteY31" fmla="*/ 2118167 h 7940233"/>
                <a:gd name="connsiteX32" fmla="*/ 5148805 w 7776258"/>
                <a:gd name="connsiteY32" fmla="*/ 2152891 h 7940233"/>
                <a:gd name="connsiteX33" fmla="*/ 5137230 w 7776258"/>
                <a:gd name="connsiteY33" fmla="*/ 2222339 h 7940233"/>
                <a:gd name="connsiteX34" fmla="*/ 5090931 w 7776258"/>
                <a:gd name="connsiteY34" fmla="*/ 2280212 h 7940233"/>
                <a:gd name="connsiteX35" fmla="*/ 5021483 w 7776258"/>
                <a:gd name="connsiteY35" fmla="*/ 2326511 h 7940233"/>
                <a:gd name="connsiteX36" fmla="*/ 4871012 w 7776258"/>
                <a:gd name="connsiteY36" fmla="*/ 2361235 h 7940233"/>
                <a:gd name="connsiteX37" fmla="*/ 4789989 w 7776258"/>
                <a:gd name="connsiteY37" fmla="*/ 2384385 h 7940233"/>
                <a:gd name="connsiteX38" fmla="*/ 4755265 w 7776258"/>
                <a:gd name="connsiteY38" fmla="*/ 2395959 h 7940233"/>
                <a:gd name="connsiteX39" fmla="*/ 4604794 w 7776258"/>
                <a:gd name="connsiteY39" fmla="*/ 2419109 h 7940233"/>
                <a:gd name="connsiteX40" fmla="*/ 4570070 w 7776258"/>
                <a:gd name="connsiteY40" fmla="*/ 2430683 h 7940233"/>
                <a:gd name="connsiteX41" fmla="*/ 4489048 w 7776258"/>
                <a:gd name="connsiteY41" fmla="*/ 2453833 h 7940233"/>
                <a:gd name="connsiteX42" fmla="*/ 4419600 w 7776258"/>
                <a:gd name="connsiteY42" fmla="*/ 2488557 h 7940233"/>
                <a:gd name="connsiteX43" fmla="*/ 4361726 w 7776258"/>
                <a:gd name="connsiteY43" fmla="*/ 2534855 h 7940233"/>
                <a:gd name="connsiteX44" fmla="*/ 4292278 w 7776258"/>
                <a:gd name="connsiteY44" fmla="*/ 2615878 h 7940233"/>
                <a:gd name="connsiteX45" fmla="*/ 4280703 w 7776258"/>
                <a:gd name="connsiteY45" fmla="*/ 2650602 h 7940233"/>
                <a:gd name="connsiteX46" fmla="*/ 4269129 w 7776258"/>
                <a:gd name="connsiteY46" fmla="*/ 2720050 h 7940233"/>
                <a:gd name="connsiteX47" fmla="*/ 4234405 w 7776258"/>
                <a:gd name="connsiteY47" fmla="*/ 2801073 h 7940233"/>
                <a:gd name="connsiteX48" fmla="*/ 4164957 w 7776258"/>
                <a:gd name="connsiteY48" fmla="*/ 2835797 h 7940233"/>
                <a:gd name="connsiteX49" fmla="*/ 4072359 w 7776258"/>
                <a:gd name="connsiteY49" fmla="*/ 2916820 h 7940233"/>
                <a:gd name="connsiteX50" fmla="*/ 4060784 w 7776258"/>
                <a:gd name="connsiteY50" fmla="*/ 3055716 h 7940233"/>
                <a:gd name="connsiteX51" fmla="*/ 4049210 w 7776258"/>
                <a:gd name="connsiteY51" fmla="*/ 3090440 h 7940233"/>
                <a:gd name="connsiteX52" fmla="*/ 3991336 w 7776258"/>
                <a:gd name="connsiteY52" fmla="*/ 3148314 h 7940233"/>
                <a:gd name="connsiteX53" fmla="*/ 3956612 w 7776258"/>
                <a:gd name="connsiteY53" fmla="*/ 3217762 h 7940233"/>
                <a:gd name="connsiteX54" fmla="*/ 3887164 w 7776258"/>
                <a:gd name="connsiteY54" fmla="*/ 3287210 h 7940233"/>
                <a:gd name="connsiteX55" fmla="*/ 3864015 w 7776258"/>
                <a:gd name="connsiteY55" fmla="*/ 3356658 h 7940233"/>
                <a:gd name="connsiteX56" fmla="*/ 3852440 w 7776258"/>
                <a:gd name="connsiteY56" fmla="*/ 3391382 h 7940233"/>
                <a:gd name="connsiteX57" fmla="*/ 3840865 w 7776258"/>
                <a:gd name="connsiteY57" fmla="*/ 3460830 h 7940233"/>
                <a:gd name="connsiteX58" fmla="*/ 3817716 w 7776258"/>
                <a:gd name="connsiteY58" fmla="*/ 3507129 h 7940233"/>
                <a:gd name="connsiteX59" fmla="*/ 3771417 w 7776258"/>
                <a:gd name="connsiteY59" fmla="*/ 3565002 h 7940233"/>
                <a:gd name="connsiteX60" fmla="*/ 3748268 w 7776258"/>
                <a:gd name="connsiteY60" fmla="*/ 3611301 h 7940233"/>
                <a:gd name="connsiteX61" fmla="*/ 3736693 w 7776258"/>
                <a:gd name="connsiteY61" fmla="*/ 3646025 h 7940233"/>
                <a:gd name="connsiteX62" fmla="*/ 3713544 w 7776258"/>
                <a:gd name="connsiteY62" fmla="*/ 3680749 h 7940233"/>
                <a:gd name="connsiteX63" fmla="*/ 3736693 w 7776258"/>
                <a:gd name="connsiteY63" fmla="*/ 3831220 h 7940233"/>
                <a:gd name="connsiteX64" fmla="*/ 3759843 w 7776258"/>
                <a:gd name="connsiteY64" fmla="*/ 3877519 h 7940233"/>
                <a:gd name="connsiteX65" fmla="*/ 3782992 w 7776258"/>
                <a:gd name="connsiteY65" fmla="*/ 3946967 h 7940233"/>
                <a:gd name="connsiteX66" fmla="*/ 3794567 w 7776258"/>
                <a:gd name="connsiteY66" fmla="*/ 3981691 h 7940233"/>
                <a:gd name="connsiteX67" fmla="*/ 3782992 w 7776258"/>
                <a:gd name="connsiteY67" fmla="*/ 4247909 h 7940233"/>
                <a:gd name="connsiteX68" fmla="*/ 3759843 w 7776258"/>
                <a:gd name="connsiteY68" fmla="*/ 4282633 h 7940233"/>
                <a:gd name="connsiteX69" fmla="*/ 3748268 w 7776258"/>
                <a:gd name="connsiteY69" fmla="*/ 4328931 h 7940233"/>
                <a:gd name="connsiteX70" fmla="*/ 3701969 w 7776258"/>
                <a:gd name="connsiteY70" fmla="*/ 4409954 h 7940233"/>
                <a:gd name="connsiteX71" fmla="*/ 3690394 w 7776258"/>
                <a:gd name="connsiteY71" fmla="*/ 4444678 h 7940233"/>
                <a:gd name="connsiteX72" fmla="*/ 3644096 w 7776258"/>
                <a:gd name="connsiteY72" fmla="*/ 4548850 h 7940233"/>
                <a:gd name="connsiteX73" fmla="*/ 3632521 w 7776258"/>
                <a:gd name="connsiteY73" fmla="*/ 4583574 h 7940233"/>
                <a:gd name="connsiteX74" fmla="*/ 3620946 w 7776258"/>
                <a:gd name="connsiteY74" fmla="*/ 4618298 h 7940233"/>
                <a:gd name="connsiteX75" fmla="*/ 3597797 w 7776258"/>
                <a:gd name="connsiteY75" fmla="*/ 4653023 h 7940233"/>
                <a:gd name="connsiteX76" fmla="*/ 3586222 w 7776258"/>
                <a:gd name="connsiteY76" fmla="*/ 4687747 h 7940233"/>
                <a:gd name="connsiteX77" fmla="*/ 3563073 w 7776258"/>
                <a:gd name="connsiteY77" fmla="*/ 4734045 h 7940233"/>
                <a:gd name="connsiteX78" fmla="*/ 3551498 w 7776258"/>
                <a:gd name="connsiteY78" fmla="*/ 4826643 h 7940233"/>
                <a:gd name="connsiteX79" fmla="*/ 3539924 w 7776258"/>
                <a:gd name="connsiteY79" fmla="*/ 4861367 h 7940233"/>
                <a:gd name="connsiteX80" fmla="*/ 3551498 w 7776258"/>
                <a:gd name="connsiteY80" fmla="*/ 5034987 h 7940233"/>
                <a:gd name="connsiteX81" fmla="*/ 3574648 w 7776258"/>
                <a:gd name="connsiteY81" fmla="*/ 5104435 h 7940233"/>
                <a:gd name="connsiteX82" fmla="*/ 3586222 w 7776258"/>
                <a:gd name="connsiteY82" fmla="*/ 5139159 h 7940233"/>
                <a:gd name="connsiteX83" fmla="*/ 3609372 w 7776258"/>
                <a:gd name="connsiteY83" fmla="*/ 5185458 h 7940233"/>
                <a:gd name="connsiteX84" fmla="*/ 3644096 w 7776258"/>
                <a:gd name="connsiteY84" fmla="*/ 5301205 h 7940233"/>
                <a:gd name="connsiteX85" fmla="*/ 3655670 w 7776258"/>
                <a:gd name="connsiteY85" fmla="*/ 5370653 h 7940233"/>
                <a:gd name="connsiteX86" fmla="*/ 3667245 w 7776258"/>
                <a:gd name="connsiteY86" fmla="*/ 5416952 h 7940233"/>
                <a:gd name="connsiteX87" fmla="*/ 3678820 w 7776258"/>
                <a:gd name="connsiteY87" fmla="*/ 5474825 h 7940233"/>
                <a:gd name="connsiteX88" fmla="*/ 3701969 w 7776258"/>
                <a:gd name="connsiteY88" fmla="*/ 5555848 h 7940233"/>
                <a:gd name="connsiteX89" fmla="*/ 3725119 w 7776258"/>
                <a:gd name="connsiteY89" fmla="*/ 5578997 h 7940233"/>
                <a:gd name="connsiteX90" fmla="*/ 3736693 w 7776258"/>
                <a:gd name="connsiteY90" fmla="*/ 5613721 h 7940233"/>
                <a:gd name="connsiteX91" fmla="*/ 3725119 w 7776258"/>
                <a:gd name="connsiteY91" fmla="*/ 5822066 h 7940233"/>
                <a:gd name="connsiteX92" fmla="*/ 3713544 w 7776258"/>
                <a:gd name="connsiteY92" fmla="*/ 5856790 h 7940233"/>
                <a:gd name="connsiteX93" fmla="*/ 3690394 w 7776258"/>
                <a:gd name="connsiteY93" fmla="*/ 5914663 h 7940233"/>
                <a:gd name="connsiteX94" fmla="*/ 3667245 w 7776258"/>
                <a:gd name="connsiteY94" fmla="*/ 6018835 h 7940233"/>
                <a:gd name="connsiteX95" fmla="*/ 3632521 w 7776258"/>
                <a:gd name="connsiteY95" fmla="*/ 6053559 h 7940233"/>
                <a:gd name="connsiteX96" fmla="*/ 3620946 w 7776258"/>
                <a:gd name="connsiteY96" fmla="*/ 6099858 h 7940233"/>
                <a:gd name="connsiteX97" fmla="*/ 3609372 w 7776258"/>
                <a:gd name="connsiteY97" fmla="*/ 6134582 h 7940233"/>
                <a:gd name="connsiteX98" fmla="*/ 3632521 w 7776258"/>
                <a:gd name="connsiteY98" fmla="*/ 6308202 h 7940233"/>
                <a:gd name="connsiteX99" fmla="*/ 3644096 w 7776258"/>
                <a:gd name="connsiteY99" fmla="*/ 6342926 h 7940233"/>
                <a:gd name="connsiteX100" fmla="*/ 3678820 w 7776258"/>
                <a:gd name="connsiteY100" fmla="*/ 6389225 h 7940233"/>
                <a:gd name="connsiteX101" fmla="*/ 3690394 w 7776258"/>
                <a:gd name="connsiteY101" fmla="*/ 6435524 h 7940233"/>
                <a:gd name="connsiteX102" fmla="*/ 3713544 w 7776258"/>
                <a:gd name="connsiteY102" fmla="*/ 6470248 h 7940233"/>
                <a:gd name="connsiteX103" fmla="*/ 3725119 w 7776258"/>
                <a:gd name="connsiteY103" fmla="*/ 6539696 h 7940233"/>
                <a:gd name="connsiteX104" fmla="*/ 3736693 w 7776258"/>
                <a:gd name="connsiteY104" fmla="*/ 6724891 h 7940233"/>
                <a:gd name="connsiteX105" fmla="*/ 3759843 w 7776258"/>
                <a:gd name="connsiteY105" fmla="*/ 6863787 h 7940233"/>
                <a:gd name="connsiteX106" fmla="*/ 3713544 w 7776258"/>
                <a:gd name="connsiteY106" fmla="*/ 6967959 h 7940233"/>
                <a:gd name="connsiteX107" fmla="*/ 3725119 w 7776258"/>
                <a:gd name="connsiteY107" fmla="*/ 7037407 h 7940233"/>
                <a:gd name="connsiteX108" fmla="*/ 3748268 w 7776258"/>
                <a:gd name="connsiteY108" fmla="*/ 7072131 h 7940233"/>
                <a:gd name="connsiteX109" fmla="*/ 3759843 w 7776258"/>
                <a:gd name="connsiteY109" fmla="*/ 7187878 h 7940233"/>
                <a:gd name="connsiteX110" fmla="*/ 3782992 w 7776258"/>
                <a:gd name="connsiteY110" fmla="*/ 7280476 h 7940233"/>
                <a:gd name="connsiteX111" fmla="*/ 3806141 w 7776258"/>
                <a:gd name="connsiteY111" fmla="*/ 7361498 h 7940233"/>
                <a:gd name="connsiteX112" fmla="*/ 3794567 w 7776258"/>
                <a:gd name="connsiteY112" fmla="*/ 7477245 h 7940233"/>
                <a:gd name="connsiteX113" fmla="*/ 3678820 w 7776258"/>
                <a:gd name="connsiteY113" fmla="*/ 7511969 h 7940233"/>
                <a:gd name="connsiteX114" fmla="*/ 3644096 w 7776258"/>
                <a:gd name="connsiteY114" fmla="*/ 7535119 h 7940233"/>
                <a:gd name="connsiteX115" fmla="*/ 3620946 w 7776258"/>
                <a:gd name="connsiteY115" fmla="*/ 7558268 h 7940233"/>
                <a:gd name="connsiteX116" fmla="*/ 3586222 w 7776258"/>
                <a:gd name="connsiteY116" fmla="*/ 7569843 h 7940233"/>
                <a:gd name="connsiteX117" fmla="*/ 3574648 w 7776258"/>
                <a:gd name="connsiteY117" fmla="*/ 7604567 h 7940233"/>
                <a:gd name="connsiteX118" fmla="*/ 3470475 w 7776258"/>
                <a:gd name="connsiteY118" fmla="*/ 7650866 h 7940233"/>
                <a:gd name="connsiteX119" fmla="*/ 3366303 w 7776258"/>
                <a:gd name="connsiteY119" fmla="*/ 7708739 h 7940233"/>
                <a:gd name="connsiteX120" fmla="*/ 3331579 w 7776258"/>
                <a:gd name="connsiteY120" fmla="*/ 7812911 h 7940233"/>
                <a:gd name="connsiteX121" fmla="*/ 3320005 w 7776258"/>
                <a:gd name="connsiteY121" fmla="*/ 7847635 h 7940233"/>
                <a:gd name="connsiteX122" fmla="*/ 3296855 w 7776258"/>
                <a:gd name="connsiteY122" fmla="*/ 7870785 h 7940233"/>
                <a:gd name="connsiteX123" fmla="*/ 3285281 w 7776258"/>
                <a:gd name="connsiteY123" fmla="*/ 7928658 h 7940233"/>
                <a:gd name="connsiteX124" fmla="*/ 3250557 w 7776258"/>
                <a:gd name="connsiteY124" fmla="*/ 7940233 h 7940233"/>
                <a:gd name="connsiteX125" fmla="*/ 1120815 w 7776258"/>
                <a:gd name="connsiteY125" fmla="*/ 7940233 h 7940233"/>
                <a:gd name="connsiteX126" fmla="*/ 1109240 w 7776258"/>
                <a:gd name="connsiteY126" fmla="*/ 1134319 h 7940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</a:cxnLst>
              <a:rect l="l" t="t" r="r" b="b"/>
              <a:pathLst>
                <a:path w="7776258" h="7940233">
                  <a:moveTo>
                    <a:pt x="1109240" y="1134319"/>
                  </a:moveTo>
                  <a:cubicBezTo>
                    <a:pt x="2218480" y="0"/>
                    <a:pt x="5553919" y="1134319"/>
                    <a:pt x="7776258" y="1134319"/>
                  </a:cubicBezTo>
                  <a:cubicBezTo>
                    <a:pt x="7756967" y="1169043"/>
                    <a:pt x="7738821" y="1204429"/>
                    <a:pt x="7718384" y="1238491"/>
                  </a:cubicBezTo>
                  <a:cubicBezTo>
                    <a:pt x="7704070" y="1262348"/>
                    <a:pt x="7695235" y="1292506"/>
                    <a:pt x="7672086" y="1307939"/>
                  </a:cubicBezTo>
                  <a:cubicBezTo>
                    <a:pt x="7614924" y="1346046"/>
                    <a:pt x="7659585" y="1322638"/>
                    <a:pt x="7579488" y="1342663"/>
                  </a:cubicBezTo>
                  <a:cubicBezTo>
                    <a:pt x="7491226" y="1364729"/>
                    <a:pt x="7606729" y="1344160"/>
                    <a:pt x="7498465" y="1365812"/>
                  </a:cubicBezTo>
                  <a:cubicBezTo>
                    <a:pt x="7421039" y="1381297"/>
                    <a:pt x="7390546" y="1380885"/>
                    <a:pt x="7301696" y="1388962"/>
                  </a:cubicBezTo>
                  <a:lnTo>
                    <a:pt x="7197524" y="1423686"/>
                  </a:lnTo>
                  <a:lnTo>
                    <a:pt x="7162800" y="1435261"/>
                  </a:lnTo>
                  <a:cubicBezTo>
                    <a:pt x="7151225" y="1439119"/>
                    <a:pt x="7138988" y="1441378"/>
                    <a:pt x="7128075" y="1446835"/>
                  </a:cubicBezTo>
                  <a:cubicBezTo>
                    <a:pt x="7112642" y="1454552"/>
                    <a:pt x="7097797" y="1463577"/>
                    <a:pt x="7081777" y="1469985"/>
                  </a:cubicBezTo>
                  <a:cubicBezTo>
                    <a:pt x="7059121" y="1479048"/>
                    <a:pt x="7035478" y="1485418"/>
                    <a:pt x="7012329" y="1493134"/>
                  </a:cubicBezTo>
                  <a:lnTo>
                    <a:pt x="6977605" y="1504709"/>
                  </a:lnTo>
                  <a:cubicBezTo>
                    <a:pt x="6937200" y="1545112"/>
                    <a:pt x="6964808" y="1524407"/>
                    <a:pt x="6885007" y="1551007"/>
                  </a:cubicBezTo>
                  <a:cubicBezTo>
                    <a:pt x="6803581" y="1578149"/>
                    <a:pt x="6904093" y="1542827"/>
                    <a:pt x="6803984" y="1585731"/>
                  </a:cubicBezTo>
                  <a:cubicBezTo>
                    <a:pt x="6792770" y="1590537"/>
                    <a:pt x="6781453" y="1596878"/>
                    <a:pt x="6769260" y="1597306"/>
                  </a:cubicBezTo>
                  <a:cubicBezTo>
                    <a:pt x="6561008" y="1604613"/>
                    <a:pt x="6352571" y="1605023"/>
                    <a:pt x="6144227" y="1608881"/>
                  </a:cubicBezTo>
                  <a:cubicBezTo>
                    <a:pt x="6128794" y="1612739"/>
                    <a:pt x="6112550" y="1614189"/>
                    <a:pt x="6097929" y="1620455"/>
                  </a:cubicBezTo>
                  <a:cubicBezTo>
                    <a:pt x="6085143" y="1625935"/>
                    <a:pt x="6075648" y="1637384"/>
                    <a:pt x="6063205" y="1643605"/>
                  </a:cubicBezTo>
                  <a:cubicBezTo>
                    <a:pt x="6052292" y="1649061"/>
                    <a:pt x="6040056" y="1651321"/>
                    <a:pt x="6028481" y="1655179"/>
                  </a:cubicBezTo>
                  <a:cubicBezTo>
                    <a:pt x="6016906" y="1662896"/>
                    <a:pt x="6006469" y="1672679"/>
                    <a:pt x="5993757" y="1678329"/>
                  </a:cubicBezTo>
                  <a:cubicBezTo>
                    <a:pt x="5912785" y="1714316"/>
                    <a:pt x="5938047" y="1692256"/>
                    <a:pt x="5854860" y="1713053"/>
                  </a:cubicBezTo>
                  <a:cubicBezTo>
                    <a:pt x="5831187" y="1718971"/>
                    <a:pt x="5809085" y="1730284"/>
                    <a:pt x="5785412" y="1736202"/>
                  </a:cubicBezTo>
                  <a:cubicBezTo>
                    <a:pt x="5752186" y="1744509"/>
                    <a:pt x="5697840" y="1756838"/>
                    <a:pt x="5669665" y="1770926"/>
                  </a:cubicBezTo>
                  <a:cubicBezTo>
                    <a:pt x="5654232" y="1778643"/>
                    <a:pt x="5640180" y="1790196"/>
                    <a:pt x="5623367" y="1794076"/>
                  </a:cubicBezTo>
                  <a:cubicBezTo>
                    <a:pt x="5589324" y="1801932"/>
                    <a:pt x="5553918" y="1801792"/>
                    <a:pt x="5519194" y="1805650"/>
                  </a:cubicBezTo>
                  <a:cubicBezTo>
                    <a:pt x="5503761" y="1809508"/>
                    <a:pt x="5486386" y="1808794"/>
                    <a:pt x="5472896" y="1817225"/>
                  </a:cubicBezTo>
                  <a:cubicBezTo>
                    <a:pt x="5454388" y="1828793"/>
                    <a:pt x="5426597" y="1863524"/>
                    <a:pt x="5426597" y="1863524"/>
                  </a:cubicBezTo>
                  <a:cubicBezTo>
                    <a:pt x="5418961" y="1894067"/>
                    <a:pt x="5417451" y="1922166"/>
                    <a:pt x="5391873" y="1944547"/>
                  </a:cubicBezTo>
                  <a:cubicBezTo>
                    <a:pt x="5370935" y="1962868"/>
                    <a:pt x="5342098" y="1971172"/>
                    <a:pt x="5322425" y="1990845"/>
                  </a:cubicBezTo>
                  <a:cubicBezTo>
                    <a:pt x="5303134" y="2010136"/>
                    <a:pt x="5287251" y="2033586"/>
                    <a:pt x="5264551" y="2048719"/>
                  </a:cubicBezTo>
                  <a:cubicBezTo>
                    <a:pt x="5232806" y="2069882"/>
                    <a:pt x="5196426" y="2087577"/>
                    <a:pt x="5171954" y="2118167"/>
                  </a:cubicBezTo>
                  <a:cubicBezTo>
                    <a:pt x="5163264" y="2129030"/>
                    <a:pt x="5156521" y="2141316"/>
                    <a:pt x="5148805" y="2152891"/>
                  </a:cubicBezTo>
                  <a:cubicBezTo>
                    <a:pt x="5144947" y="2176040"/>
                    <a:pt x="5144651" y="2200075"/>
                    <a:pt x="5137230" y="2222339"/>
                  </a:cubicBezTo>
                  <a:cubicBezTo>
                    <a:pt x="5132167" y="2237528"/>
                    <a:pt x="5104981" y="2269675"/>
                    <a:pt x="5090931" y="2280212"/>
                  </a:cubicBezTo>
                  <a:cubicBezTo>
                    <a:pt x="5068673" y="2296905"/>
                    <a:pt x="5047877" y="2317713"/>
                    <a:pt x="5021483" y="2326511"/>
                  </a:cubicBezTo>
                  <a:cubicBezTo>
                    <a:pt x="4926153" y="2358288"/>
                    <a:pt x="4976191" y="2346210"/>
                    <a:pt x="4871012" y="2361235"/>
                  </a:cubicBezTo>
                  <a:cubicBezTo>
                    <a:pt x="4787776" y="2388981"/>
                    <a:pt x="4891699" y="2355325"/>
                    <a:pt x="4789989" y="2384385"/>
                  </a:cubicBezTo>
                  <a:cubicBezTo>
                    <a:pt x="4778258" y="2387737"/>
                    <a:pt x="4767175" y="2393312"/>
                    <a:pt x="4755265" y="2395959"/>
                  </a:cubicBezTo>
                  <a:cubicBezTo>
                    <a:pt x="4726353" y="2402384"/>
                    <a:pt x="4630644" y="2415416"/>
                    <a:pt x="4604794" y="2419109"/>
                  </a:cubicBezTo>
                  <a:cubicBezTo>
                    <a:pt x="4593219" y="2422967"/>
                    <a:pt x="4581801" y="2427331"/>
                    <a:pt x="4570070" y="2430683"/>
                  </a:cubicBezTo>
                  <a:cubicBezTo>
                    <a:pt x="4552763" y="2435628"/>
                    <a:pt x="4507549" y="2444582"/>
                    <a:pt x="4489048" y="2453833"/>
                  </a:cubicBezTo>
                  <a:cubicBezTo>
                    <a:pt x="4399297" y="2498709"/>
                    <a:pt x="4506880" y="2459463"/>
                    <a:pt x="4419600" y="2488557"/>
                  </a:cubicBezTo>
                  <a:cubicBezTo>
                    <a:pt x="4340782" y="2567372"/>
                    <a:pt x="4463953" y="2447232"/>
                    <a:pt x="4361726" y="2534855"/>
                  </a:cubicBezTo>
                  <a:cubicBezTo>
                    <a:pt x="4336806" y="2556215"/>
                    <a:pt x="4307637" y="2585159"/>
                    <a:pt x="4292278" y="2615878"/>
                  </a:cubicBezTo>
                  <a:cubicBezTo>
                    <a:pt x="4286822" y="2626791"/>
                    <a:pt x="4284561" y="2639027"/>
                    <a:pt x="4280703" y="2650602"/>
                  </a:cubicBezTo>
                  <a:cubicBezTo>
                    <a:pt x="4276845" y="2673751"/>
                    <a:pt x="4273731" y="2697037"/>
                    <a:pt x="4269129" y="2720050"/>
                  </a:cubicBezTo>
                  <a:cubicBezTo>
                    <a:pt x="4262488" y="2753255"/>
                    <a:pt x="4259113" y="2776365"/>
                    <a:pt x="4234405" y="2801073"/>
                  </a:cubicBezTo>
                  <a:cubicBezTo>
                    <a:pt x="4211966" y="2823512"/>
                    <a:pt x="4193201" y="2826383"/>
                    <a:pt x="4164957" y="2835797"/>
                  </a:cubicBezTo>
                  <a:cubicBezTo>
                    <a:pt x="4083933" y="2889812"/>
                    <a:pt x="4110941" y="2858946"/>
                    <a:pt x="4072359" y="2916820"/>
                  </a:cubicBezTo>
                  <a:cubicBezTo>
                    <a:pt x="4068501" y="2963119"/>
                    <a:pt x="4066924" y="3009664"/>
                    <a:pt x="4060784" y="3055716"/>
                  </a:cubicBezTo>
                  <a:cubicBezTo>
                    <a:pt x="4059172" y="3067810"/>
                    <a:pt x="4056530" y="3080679"/>
                    <a:pt x="4049210" y="3090440"/>
                  </a:cubicBezTo>
                  <a:cubicBezTo>
                    <a:pt x="4032841" y="3112266"/>
                    <a:pt x="3991336" y="3148314"/>
                    <a:pt x="3991336" y="3148314"/>
                  </a:cubicBezTo>
                  <a:cubicBezTo>
                    <a:pt x="3980610" y="3180494"/>
                    <a:pt x="3980547" y="3190835"/>
                    <a:pt x="3956612" y="3217762"/>
                  </a:cubicBezTo>
                  <a:cubicBezTo>
                    <a:pt x="3934862" y="3242231"/>
                    <a:pt x="3887164" y="3287210"/>
                    <a:pt x="3887164" y="3287210"/>
                  </a:cubicBezTo>
                  <a:lnTo>
                    <a:pt x="3864015" y="3356658"/>
                  </a:lnTo>
                  <a:cubicBezTo>
                    <a:pt x="3860157" y="3368233"/>
                    <a:pt x="3854446" y="3379347"/>
                    <a:pt x="3852440" y="3391382"/>
                  </a:cubicBezTo>
                  <a:cubicBezTo>
                    <a:pt x="3848582" y="3414531"/>
                    <a:pt x="3847609" y="3438351"/>
                    <a:pt x="3840865" y="3460830"/>
                  </a:cubicBezTo>
                  <a:cubicBezTo>
                    <a:pt x="3835907" y="3477357"/>
                    <a:pt x="3826277" y="3492148"/>
                    <a:pt x="3817716" y="3507129"/>
                  </a:cubicBezTo>
                  <a:cubicBezTo>
                    <a:pt x="3798247" y="3541200"/>
                    <a:pt x="3796768" y="3539652"/>
                    <a:pt x="3771417" y="3565002"/>
                  </a:cubicBezTo>
                  <a:cubicBezTo>
                    <a:pt x="3763701" y="3580435"/>
                    <a:pt x="3755065" y="3595442"/>
                    <a:pt x="3748268" y="3611301"/>
                  </a:cubicBezTo>
                  <a:cubicBezTo>
                    <a:pt x="3743462" y="3622515"/>
                    <a:pt x="3742149" y="3635112"/>
                    <a:pt x="3736693" y="3646025"/>
                  </a:cubicBezTo>
                  <a:cubicBezTo>
                    <a:pt x="3730472" y="3658467"/>
                    <a:pt x="3721260" y="3669174"/>
                    <a:pt x="3713544" y="3680749"/>
                  </a:cubicBezTo>
                  <a:cubicBezTo>
                    <a:pt x="3719744" y="3742750"/>
                    <a:pt x="3714931" y="3780442"/>
                    <a:pt x="3736693" y="3831220"/>
                  </a:cubicBezTo>
                  <a:cubicBezTo>
                    <a:pt x="3743490" y="3847080"/>
                    <a:pt x="3753435" y="3861498"/>
                    <a:pt x="3759843" y="3877519"/>
                  </a:cubicBezTo>
                  <a:cubicBezTo>
                    <a:pt x="3768906" y="3900175"/>
                    <a:pt x="3775276" y="3923818"/>
                    <a:pt x="3782992" y="3946967"/>
                  </a:cubicBezTo>
                  <a:lnTo>
                    <a:pt x="3794567" y="3981691"/>
                  </a:lnTo>
                  <a:cubicBezTo>
                    <a:pt x="3790709" y="4070430"/>
                    <a:pt x="3793173" y="4159671"/>
                    <a:pt x="3782992" y="4247909"/>
                  </a:cubicBezTo>
                  <a:cubicBezTo>
                    <a:pt x="3781397" y="4261728"/>
                    <a:pt x="3765323" y="4269847"/>
                    <a:pt x="3759843" y="4282633"/>
                  </a:cubicBezTo>
                  <a:cubicBezTo>
                    <a:pt x="3753577" y="4297254"/>
                    <a:pt x="3753854" y="4314036"/>
                    <a:pt x="3748268" y="4328931"/>
                  </a:cubicBezTo>
                  <a:cubicBezTo>
                    <a:pt x="3717827" y="4410105"/>
                    <a:pt x="3735553" y="4342787"/>
                    <a:pt x="3701969" y="4409954"/>
                  </a:cubicBezTo>
                  <a:cubicBezTo>
                    <a:pt x="3696513" y="4420867"/>
                    <a:pt x="3695850" y="4433765"/>
                    <a:pt x="3690394" y="4444678"/>
                  </a:cubicBezTo>
                  <a:cubicBezTo>
                    <a:pt x="3635368" y="4554731"/>
                    <a:pt x="3703818" y="4369683"/>
                    <a:pt x="3644096" y="4548850"/>
                  </a:cubicBezTo>
                  <a:lnTo>
                    <a:pt x="3632521" y="4583574"/>
                  </a:lnTo>
                  <a:cubicBezTo>
                    <a:pt x="3628663" y="4595149"/>
                    <a:pt x="3627714" y="4608146"/>
                    <a:pt x="3620946" y="4618298"/>
                  </a:cubicBezTo>
                  <a:cubicBezTo>
                    <a:pt x="3613230" y="4629873"/>
                    <a:pt x="3604018" y="4640580"/>
                    <a:pt x="3597797" y="4653023"/>
                  </a:cubicBezTo>
                  <a:cubicBezTo>
                    <a:pt x="3592341" y="4663936"/>
                    <a:pt x="3591028" y="4676533"/>
                    <a:pt x="3586222" y="4687747"/>
                  </a:cubicBezTo>
                  <a:cubicBezTo>
                    <a:pt x="3579425" y="4703606"/>
                    <a:pt x="3570789" y="4718612"/>
                    <a:pt x="3563073" y="4734045"/>
                  </a:cubicBezTo>
                  <a:cubicBezTo>
                    <a:pt x="3559215" y="4764911"/>
                    <a:pt x="3557062" y="4796039"/>
                    <a:pt x="3551498" y="4826643"/>
                  </a:cubicBezTo>
                  <a:cubicBezTo>
                    <a:pt x="3549316" y="4838647"/>
                    <a:pt x="3539924" y="4849166"/>
                    <a:pt x="3539924" y="4861367"/>
                  </a:cubicBezTo>
                  <a:cubicBezTo>
                    <a:pt x="3539924" y="4919369"/>
                    <a:pt x="3543295" y="4977568"/>
                    <a:pt x="3551498" y="5034987"/>
                  </a:cubicBezTo>
                  <a:cubicBezTo>
                    <a:pt x="3554949" y="5059143"/>
                    <a:pt x="3566932" y="5081286"/>
                    <a:pt x="3574648" y="5104435"/>
                  </a:cubicBezTo>
                  <a:cubicBezTo>
                    <a:pt x="3578506" y="5116010"/>
                    <a:pt x="3580766" y="5128246"/>
                    <a:pt x="3586222" y="5139159"/>
                  </a:cubicBezTo>
                  <a:cubicBezTo>
                    <a:pt x="3593939" y="5154592"/>
                    <a:pt x="3602964" y="5169437"/>
                    <a:pt x="3609372" y="5185458"/>
                  </a:cubicBezTo>
                  <a:cubicBezTo>
                    <a:pt x="3621180" y="5214979"/>
                    <a:pt x="3637275" y="5267101"/>
                    <a:pt x="3644096" y="5301205"/>
                  </a:cubicBezTo>
                  <a:cubicBezTo>
                    <a:pt x="3648698" y="5324218"/>
                    <a:pt x="3651068" y="5347640"/>
                    <a:pt x="3655670" y="5370653"/>
                  </a:cubicBezTo>
                  <a:cubicBezTo>
                    <a:pt x="3658790" y="5386252"/>
                    <a:pt x="3663794" y="5401423"/>
                    <a:pt x="3667245" y="5416952"/>
                  </a:cubicBezTo>
                  <a:cubicBezTo>
                    <a:pt x="3671513" y="5436157"/>
                    <a:pt x="3674552" y="5455620"/>
                    <a:pt x="3678820" y="5474825"/>
                  </a:cubicBezTo>
                  <a:cubicBezTo>
                    <a:pt x="3680601" y="5482841"/>
                    <a:pt x="3695143" y="5544472"/>
                    <a:pt x="3701969" y="5555848"/>
                  </a:cubicBezTo>
                  <a:cubicBezTo>
                    <a:pt x="3707584" y="5565206"/>
                    <a:pt x="3717402" y="5571281"/>
                    <a:pt x="3725119" y="5578997"/>
                  </a:cubicBezTo>
                  <a:cubicBezTo>
                    <a:pt x="3728977" y="5590572"/>
                    <a:pt x="3736693" y="5601520"/>
                    <a:pt x="3736693" y="5613721"/>
                  </a:cubicBezTo>
                  <a:cubicBezTo>
                    <a:pt x="3736693" y="5683276"/>
                    <a:pt x="3731713" y="5752824"/>
                    <a:pt x="3725119" y="5822066"/>
                  </a:cubicBezTo>
                  <a:cubicBezTo>
                    <a:pt x="3723962" y="5834212"/>
                    <a:pt x="3717828" y="5845366"/>
                    <a:pt x="3713544" y="5856790"/>
                  </a:cubicBezTo>
                  <a:cubicBezTo>
                    <a:pt x="3706248" y="5876244"/>
                    <a:pt x="3698111" y="5895372"/>
                    <a:pt x="3690394" y="5914663"/>
                  </a:cubicBezTo>
                  <a:cubicBezTo>
                    <a:pt x="3689694" y="5918164"/>
                    <a:pt x="3672276" y="6010031"/>
                    <a:pt x="3667245" y="6018835"/>
                  </a:cubicBezTo>
                  <a:cubicBezTo>
                    <a:pt x="3659124" y="6033047"/>
                    <a:pt x="3644096" y="6041984"/>
                    <a:pt x="3632521" y="6053559"/>
                  </a:cubicBezTo>
                  <a:cubicBezTo>
                    <a:pt x="3628663" y="6068992"/>
                    <a:pt x="3625316" y="6084562"/>
                    <a:pt x="3620946" y="6099858"/>
                  </a:cubicBezTo>
                  <a:cubicBezTo>
                    <a:pt x="3617594" y="6111589"/>
                    <a:pt x="3609372" y="6122381"/>
                    <a:pt x="3609372" y="6134582"/>
                  </a:cubicBezTo>
                  <a:cubicBezTo>
                    <a:pt x="3609372" y="6202852"/>
                    <a:pt x="3615468" y="6248518"/>
                    <a:pt x="3632521" y="6308202"/>
                  </a:cubicBezTo>
                  <a:cubicBezTo>
                    <a:pt x="3635873" y="6319933"/>
                    <a:pt x="3638043" y="6332333"/>
                    <a:pt x="3644096" y="6342926"/>
                  </a:cubicBezTo>
                  <a:cubicBezTo>
                    <a:pt x="3653667" y="6359675"/>
                    <a:pt x="3667245" y="6373792"/>
                    <a:pt x="3678820" y="6389225"/>
                  </a:cubicBezTo>
                  <a:cubicBezTo>
                    <a:pt x="3682678" y="6404658"/>
                    <a:pt x="3684128" y="6420902"/>
                    <a:pt x="3690394" y="6435524"/>
                  </a:cubicBezTo>
                  <a:cubicBezTo>
                    <a:pt x="3695874" y="6448310"/>
                    <a:pt x="3709145" y="6457051"/>
                    <a:pt x="3713544" y="6470248"/>
                  </a:cubicBezTo>
                  <a:cubicBezTo>
                    <a:pt x="3720966" y="6492512"/>
                    <a:pt x="3721261" y="6516547"/>
                    <a:pt x="3725119" y="6539696"/>
                  </a:cubicBezTo>
                  <a:cubicBezTo>
                    <a:pt x="3728977" y="6601428"/>
                    <a:pt x="3731761" y="6663236"/>
                    <a:pt x="3736693" y="6724891"/>
                  </a:cubicBezTo>
                  <a:cubicBezTo>
                    <a:pt x="3744854" y="6826906"/>
                    <a:pt x="3738882" y="6800906"/>
                    <a:pt x="3759843" y="6863787"/>
                  </a:cubicBezTo>
                  <a:cubicBezTo>
                    <a:pt x="3732294" y="6946432"/>
                    <a:pt x="3750228" y="6912932"/>
                    <a:pt x="3713544" y="6967959"/>
                  </a:cubicBezTo>
                  <a:cubicBezTo>
                    <a:pt x="3717402" y="6991108"/>
                    <a:pt x="3717698" y="7015143"/>
                    <a:pt x="3725119" y="7037407"/>
                  </a:cubicBezTo>
                  <a:cubicBezTo>
                    <a:pt x="3729518" y="7050604"/>
                    <a:pt x="3745140" y="7058576"/>
                    <a:pt x="3748268" y="7072131"/>
                  </a:cubicBezTo>
                  <a:cubicBezTo>
                    <a:pt x="3756987" y="7109913"/>
                    <a:pt x="3753468" y="7149631"/>
                    <a:pt x="3759843" y="7187878"/>
                  </a:cubicBezTo>
                  <a:cubicBezTo>
                    <a:pt x="3765073" y="7219261"/>
                    <a:pt x="3775276" y="7249610"/>
                    <a:pt x="3782992" y="7280476"/>
                  </a:cubicBezTo>
                  <a:cubicBezTo>
                    <a:pt x="3797524" y="7338603"/>
                    <a:pt x="3789539" y="7311688"/>
                    <a:pt x="3806141" y="7361498"/>
                  </a:cubicBezTo>
                  <a:cubicBezTo>
                    <a:pt x="3802283" y="7400080"/>
                    <a:pt x="3806828" y="7440460"/>
                    <a:pt x="3794567" y="7477245"/>
                  </a:cubicBezTo>
                  <a:cubicBezTo>
                    <a:pt x="3784039" y="7508830"/>
                    <a:pt x="3681645" y="7511565"/>
                    <a:pt x="3678820" y="7511969"/>
                  </a:cubicBezTo>
                  <a:cubicBezTo>
                    <a:pt x="3667245" y="7519686"/>
                    <a:pt x="3654959" y="7526429"/>
                    <a:pt x="3644096" y="7535119"/>
                  </a:cubicBezTo>
                  <a:cubicBezTo>
                    <a:pt x="3635575" y="7541936"/>
                    <a:pt x="3630304" y="7552653"/>
                    <a:pt x="3620946" y="7558268"/>
                  </a:cubicBezTo>
                  <a:cubicBezTo>
                    <a:pt x="3610484" y="7564545"/>
                    <a:pt x="3597797" y="7565985"/>
                    <a:pt x="3586222" y="7569843"/>
                  </a:cubicBezTo>
                  <a:cubicBezTo>
                    <a:pt x="3582364" y="7581418"/>
                    <a:pt x="3582270" y="7595040"/>
                    <a:pt x="3574648" y="7604567"/>
                  </a:cubicBezTo>
                  <a:cubicBezTo>
                    <a:pt x="3547728" y="7638218"/>
                    <a:pt x="3503817" y="7628638"/>
                    <a:pt x="3470475" y="7650866"/>
                  </a:cubicBezTo>
                  <a:cubicBezTo>
                    <a:pt x="3390875" y="7703932"/>
                    <a:pt x="3427421" y="7688366"/>
                    <a:pt x="3366303" y="7708739"/>
                  </a:cubicBezTo>
                  <a:lnTo>
                    <a:pt x="3331579" y="7812911"/>
                  </a:lnTo>
                  <a:cubicBezTo>
                    <a:pt x="3327721" y="7824486"/>
                    <a:pt x="3328632" y="7839008"/>
                    <a:pt x="3320005" y="7847635"/>
                  </a:cubicBezTo>
                  <a:lnTo>
                    <a:pt x="3296855" y="7870785"/>
                  </a:lnTo>
                  <a:cubicBezTo>
                    <a:pt x="3292997" y="7890076"/>
                    <a:pt x="3296194" y="7912289"/>
                    <a:pt x="3285281" y="7928658"/>
                  </a:cubicBezTo>
                  <a:cubicBezTo>
                    <a:pt x="3278513" y="7938810"/>
                    <a:pt x="3250557" y="7940233"/>
                    <a:pt x="3250557" y="7940233"/>
                  </a:cubicBezTo>
                  <a:lnTo>
                    <a:pt x="1120815" y="7940233"/>
                  </a:lnTo>
                  <a:cubicBezTo>
                    <a:pt x="1116957" y="5671595"/>
                    <a:pt x="0" y="2268638"/>
                    <a:pt x="1109240" y="1134319"/>
                  </a:cubicBezTo>
                  <a:close/>
                </a:path>
              </a:pathLst>
            </a:custGeom>
            <a:solidFill>
              <a:schemeClr val="tx1"/>
            </a:solidFill>
            <a:ln>
              <a:solidFill>
                <a:srgbClr val="CCFF66"/>
              </a:solidFill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 dirty="0"/>
            </a:p>
          </p:txBody>
        </p:sp>
        <p:sp>
          <p:nvSpPr>
            <p:cNvPr id="3" name="Figura a mano libera 2"/>
            <p:cNvSpPr/>
            <p:nvPr/>
          </p:nvSpPr>
          <p:spPr>
            <a:xfrm>
              <a:off x="4572000" y="1507051"/>
              <a:ext cx="4766210" cy="5378333"/>
            </a:xfrm>
            <a:custGeom>
              <a:avLst/>
              <a:gdLst>
                <a:gd name="connsiteX0" fmla="*/ 4815069 w 4838218"/>
                <a:gd name="connsiteY0" fmla="*/ 243069 h 5162309"/>
                <a:gd name="connsiteX1" fmla="*/ 4815069 w 4838218"/>
                <a:gd name="connsiteY1" fmla="*/ 5116010 h 5162309"/>
                <a:gd name="connsiteX2" fmla="*/ 0 w 4838218"/>
                <a:gd name="connsiteY2" fmla="*/ 5162309 h 5162309"/>
                <a:gd name="connsiteX3" fmla="*/ 57874 w 4838218"/>
                <a:gd name="connsiteY3" fmla="*/ 5011838 h 5162309"/>
                <a:gd name="connsiteX4" fmla="*/ 92598 w 4838218"/>
                <a:gd name="connsiteY4" fmla="*/ 4977114 h 5162309"/>
                <a:gd name="connsiteX5" fmla="*/ 115747 w 4838218"/>
                <a:gd name="connsiteY5" fmla="*/ 4942390 h 5162309"/>
                <a:gd name="connsiteX6" fmla="*/ 150471 w 4838218"/>
                <a:gd name="connsiteY6" fmla="*/ 4907666 h 5162309"/>
                <a:gd name="connsiteX7" fmla="*/ 173620 w 4838218"/>
                <a:gd name="connsiteY7" fmla="*/ 4872942 h 5162309"/>
                <a:gd name="connsiteX8" fmla="*/ 243069 w 4838218"/>
                <a:gd name="connsiteY8" fmla="*/ 4803494 h 5162309"/>
                <a:gd name="connsiteX9" fmla="*/ 277793 w 4838218"/>
                <a:gd name="connsiteY9" fmla="*/ 4768770 h 5162309"/>
                <a:gd name="connsiteX10" fmla="*/ 335666 w 4838218"/>
                <a:gd name="connsiteY10" fmla="*/ 4687747 h 5162309"/>
                <a:gd name="connsiteX11" fmla="*/ 358815 w 4838218"/>
                <a:gd name="connsiteY11" fmla="*/ 4606724 h 5162309"/>
                <a:gd name="connsiteX12" fmla="*/ 381965 w 4838218"/>
                <a:gd name="connsiteY12" fmla="*/ 4537276 h 5162309"/>
                <a:gd name="connsiteX13" fmla="*/ 405114 w 4838218"/>
                <a:gd name="connsiteY13" fmla="*/ 4444679 h 5162309"/>
                <a:gd name="connsiteX14" fmla="*/ 416689 w 4838218"/>
                <a:gd name="connsiteY14" fmla="*/ 4398380 h 5162309"/>
                <a:gd name="connsiteX15" fmla="*/ 439838 w 4838218"/>
                <a:gd name="connsiteY15" fmla="*/ 4328932 h 5162309"/>
                <a:gd name="connsiteX16" fmla="*/ 451413 w 4838218"/>
                <a:gd name="connsiteY16" fmla="*/ 4294208 h 5162309"/>
                <a:gd name="connsiteX17" fmla="*/ 462988 w 4838218"/>
                <a:gd name="connsiteY17" fmla="*/ 4247909 h 5162309"/>
                <a:gd name="connsiteX18" fmla="*/ 474562 w 4838218"/>
                <a:gd name="connsiteY18" fmla="*/ 3970117 h 5162309"/>
                <a:gd name="connsiteX19" fmla="*/ 497712 w 4838218"/>
                <a:gd name="connsiteY19" fmla="*/ 3935393 h 5162309"/>
                <a:gd name="connsiteX20" fmla="*/ 520861 w 4838218"/>
                <a:gd name="connsiteY20" fmla="*/ 3865945 h 5162309"/>
                <a:gd name="connsiteX21" fmla="*/ 532436 w 4838218"/>
                <a:gd name="connsiteY21" fmla="*/ 3831221 h 5162309"/>
                <a:gd name="connsiteX22" fmla="*/ 544010 w 4838218"/>
                <a:gd name="connsiteY22" fmla="*/ 3796497 h 5162309"/>
                <a:gd name="connsiteX23" fmla="*/ 567160 w 4838218"/>
                <a:gd name="connsiteY23" fmla="*/ 3773347 h 5162309"/>
                <a:gd name="connsiteX24" fmla="*/ 590309 w 4838218"/>
                <a:gd name="connsiteY24" fmla="*/ 3727048 h 5162309"/>
                <a:gd name="connsiteX25" fmla="*/ 601884 w 4838218"/>
                <a:gd name="connsiteY25" fmla="*/ 3692324 h 5162309"/>
                <a:gd name="connsiteX26" fmla="*/ 636608 w 4838218"/>
                <a:gd name="connsiteY26" fmla="*/ 3622876 h 5162309"/>
                <a:gd name="connsiteX27" fmla="*/ 671332 w 4838218"/>
                <a:gd name="connsiteY27" fmla="*/ 3507129 h 5162309"/>
                <a:gd name="connsiteX28" fmla="*/ 682907 w 4838218"/>
                <a:gd name="connsiteY28" fmla="*/ 3472405 h 5162309"/>
                <a:gd name="connsiteX29" fmla="*/ 694481 w 4838218"/>
                <a:gd name="connsiteY29" fmla="*/ 3437681 h 5162309"/>
                <a:gd name="connsiteX30" fmla="*/ 717631 w 4838218"/>
                <a:gd name="connsiteY30" fmla="*/ 3391383 h 5162309"/>
                <a:gd name="connsiteX31" fmla="*/ 740780 w 4838218"/>
                <a:gd name="connsiteY31" fmla="*/ 3356659 h 5162309"/>
                <a:gd name="connsiteX32" fmla="*/ 752355 w 4838218"/>
                <a:gd name="connsiteY32" fmla="*/ 3321935 h 5162309"/>
                <a:gd name="connsiteX33" fmla="*/ 810228 w 4838218"/>
                <a:gd name="connsiteY33" fmla="*/ 3275636 h 5162309"/>
                <a:gd name="connsiteX34" fmla="*/ 856527 w 4838218"/>
                <a:gd name="connsiteY34" fmla="*/ 3206188 h 5162309"/>
                <a:gd name="connsiteX35" fmla="*/ 902826 w 4838218"/>
                <a:gd name="connsiteY35" fmla="*/ 3113590 h 5162309"/>
                <a:gd name="connsiteX36" fmla="*/ 972274 w 4838218"/>
                <a:gd name="connsiteY36" fmla="*/ 3044142 h 5162309"/>
                <a:gd name="connsiteX37" fmla="*/ 1030147 w 4838218"/>
                <a:gd name="connsiteY37" fmla="*/ 2974694 h 5162309"/>
                <a:gd name="connsiteX38" fmla="*/ 1064871 w 4838218"/>
                <a:gd name="connsiteY38" fmla="*/ 2951545 h 5162309"/>
                <a:gd name="connsiteX39" fmla="*/ 1122745 w 4838218"/>
                <a:gd name="connsiteY39" fmla="*/ 2905246 h 5162309"/>
                <a:gd name="connsiteX40" fmla="*/ 1192193 w 4838218"/>
                <a:gd name="connsiteY40" fmla="*/ 2882097 h 5162309"/>
                <a:gd name="connsiteX41" fmla="*/ 1226917 w 4838218"/>
                <a:gd name="connsiteY41" fmla="*/ 2870522 h 5162309"/>
                <a:gd name="connsiteX42" fmla="*/ 1307939 w 4838218"/>
                <a:gd name="connsiteY42" fmla="*/ 2847372 h 5162309"/>
                <a:gd name="connsiteX43" fmla="*/ 1365813 w 4838218"/>
                <a:gd name="connsiteY43" fmla="*/ 2801074 h 5162309"/>
                <a:gd name="connsiteX44" fmla="*/ 1446836 w 4838218"/>
                <a:gd name="connsiteY44" fmla="*/ 2766350 h 5162309"/>
                <a:gd name="connsiteX45" fmla="*/ 1551008 w 4838218"/>
                <a:gd name="connsiteY45" fmla="*/ 2708476 h 5162309"/>
                <a:gd name="connsiteX46" fmla="*/ 1932972 w 4838218"/>
                <a:gd name="connsiteY46" fmla="*/ 2696902 h 5162309"/>
                <a:gd name="connsiteX47" fmla="*/ 1979271 w 4838218"/>
                <a:gd name="connsiteY47" fmla="*/ 2685327 h 5162309"/>
                <a:gd name="connsiteX48" fmla="*/ 2013995 w 4838218"/>
                <a:gd name="connsiteY48" fmla="*/ 2673752 h 5162309"/>
                <a:gd name="connsiteX49" fmla="*/ 2141317 w 4838218"/>
                <a:gd name="connsiteY49" fmla="*/ 2650603 h 5162309"/>
                <a:gd name="connsiteX50" fmla="*/ 2210765 w 4838218"/>
                <a:gd name="connsiteY50" fmla="*/ 2627453 h 5162309"/>
                <a:gd name="connsiteX51" fmla="*/ 2245489 w 4838218"/>
                <a:gd name="connsiteY51" fmla="*/ 2615879 h 5162309"/>
                <a:gd name="connsiteX52" fmla="*/ 2280213 w 4838218"/>
                <a:gd name="connsiteY52" fmla="*/ 2604304 h 5162309"/>
                <a:gd name="connsiteX53" fmla="*/ 2361236 w 4838218"/>
                <a:gd name="connsiteY53" fmla="*/ 2569580 h 5162309"/>
                <a:gd name="connsiteX54" fmla="*/ 2395960 w 4838218"/>
                <a:gd name="connsiteY54" fmla="*/ 2534856 h 5162309"/>
                <a:gd name="connsiteX55" fmla="*/ 2430684 w 4838218"/>
                <a:gd name="connsiteY55" fmla="*/ 2523281 h 5162309"/>
                <a:gd name="connsiteX56" fmla="*/ 2476983 w 4838218"/>
                <a:gd name="connsiteY56" fmla="*/ 2500132 h 5162309"/>
                <a:gd name="connsiteX57" fmla="*/ 2558005 w 4838218"/>
                <a:gd name="connsiteY57" fmla="*/ 2395960 h 5162309"/>
                <a:gd name="connsiteX58" fmla="*/ 2569580 w 4838218"/>
                <a:gd name="connsiteY58" fmla="*/ 2245489 h 5162309"/>
                <a:gd name="connsiteX59" fmla="*/ 2581155 w 4838218"/>
                <a:gd name="connsiteY59" fmla="*/ 2176041 h 5162309"/>
                <a:gd name="connsiteX60" fmla="*/ 2569580 w 4838218"/>
                <a:gd name="connsiteY60" fmla="*/ 1967697 h 5162309"/>
                <a:gd name="connsiteX61" fmla="*/ 2604304 w 4838218"/>
                <a:gd name="connsiteY61" fmla="*/ 1782502 h 5162309"/>
                <a:gd name="connsiteX62" fmla="*/ 2627453 w 4838218"/>
                <a:gd name="connsiteY62" fmla="*/ 1713053 h 5162309"/>
                <a:gd name="connsiteX63" fmla="*/ 2639028 w 4838218"/>
                <a:gd name="connsiteY63" fmla="*/ 1562583 h 5162309"/>
                <a:gd name="connsiteX64" fmla="*/ 2650603 w 4838218"/>
                <a:gd name="connsiteY64" fmla="*/ 1331089 h 5162309"/>
                <a:gd name="connsiteX65" fmla="*/ 2662177 w 4838218"/>
                <a:gd name="connsiteY65" fmla="*/ 1284790 h 5162309"/>
                <a:gd name="connsiteX66" fmla="*/ 2685327 w 4838218"/>
                <a:gd name="connsiteY66" fmla="*/ 1250066 h 5162309"/>
                <a:gd name="connsiteX67" fmla="*/ 2708476 w 4838218"/>
                <a:gd name="connsiteY67" fmla="*/ 1180618 h 5162309"/>
                <a:gd name="connsiteX68" fmla="*/ 2731626 w 4838218"/>
                <a:gd name="connsiteY68" fmla="*/ 1099595 h 5162309"/>
                <a:gd name="connsiteX69" fmla="*/ 2777924 w 4838218"/>
                <a:gd name="connsiteY69" fmla="*/ 1030147 h 5162309"/>
                <a:gd name="connsiteX70" fmla="*/ 2801074 w 4838218"/>
                <a:gd name="connsiteY70" fmla="*/ 995423 h 5162309"/>
                <a:gd name="connsiteX71" fmla="*/ 2835798 w 4838218"/>
                <a:gd name="connsiteY71" fmla="*/ 949124 h 5162309"/>
                <a:gd name="connsiteX72" fmla="*/ 2882096 w 4838218"/>
                <a:gd name="connsiteY72" fmla="*/ 879676 h 5162309"/>
                <a:gd name="connsiteX73" fmla="*/ 2905246 w 4838218"/>
                <a:gd name="connsiteY73" fmla="*/ 844952 h 5162309"/>
                <a:gd name="connsiteX74" fmla="*/ 2928395 w 4838218"/>
                <a:gd name="connsiteY74" fmla="*/ 810228 h 5162309"/>
                <a:gd name="connsiteX75" fmla="*/ 2951545 w 4838218"/>
                <a:gd name="connsiteY75" fmla="*/ 787079 h 5162309"/>
                <a:gd name="connsiteX76" fmla="*/ 2986269 w 4838218"/>
                <a:gd name="connsiteY76" fmla="*/ 729205 h 5162309"/>
                <a:gd name="connsiteX77" fmla="*/ 3090441 w 4838218"/>
                <a:gd name="connsiteY77" fmla="*/ 601884 h 5162309"/>
                <a:gd name="connsiteX78" fmla="*/ 3159889 w 4838218"/>
                <a:gd name="connsiteY78" fmla="*/ 555585 h 5162309"/>
                <a:gd name="connsiteX79" fmla="*/ 3194613 w 4838218"/>
                <a:gd name="connsiteY79" fmla="*/ 532436 h 5162309"/>
                <a:gd name="connsiteX80" fmla="*/ 3252486 w 4838218"/>
                <a:gd name="connsiteY80" fmla="*/ 486137 h 5162309"/>
                <a:gd name="connsiteX81" fmla="*/ 3333509 w 4838218"/>
                <a:gd name="connsiteY81" fmla="*/ 462988 h 5162309"/>
                <a:gd name="connsiteX82" fmla="*/ 3402957 w 4838218"/>
                <a:gd name="connsiteY82" fmla="*/ 439838 h 5162309"/>
                <a:gd name="connsiteX83" fmla="*/ 3483980 w 4838218"/>
                <a:gd name="connsiteY83" fmla="*/ 393540 h 5162309"/>
                <a:gd name="connsiteX84" fmla="*/ 3588152 w 4838218"/>
                <a:gd name="connsiteY84" fmla="*/ 370390 h 5162309"/>
                <a:gd name="connsiteX85" fmla="*/ 3669175 w 4838218"/>
                <a:gd name="connsiteY85" fmla="*/ 324091 h 5162309"/>
                <a:gd name="connsiteX86" fmla="*/ 3715474 w 4838218"/>
                <a:gd name="connsiteY86" fmla="*/ 300942 h 5162309"/>
                <a:gd name="connsiteX87" fmla="*/ 3819646 w 4838218"/>
                <a:gd name="connsiteY87" fmla="*/ 219919 h 5162309"/>
                <a:gd name="connsiteX88" fmla="*/ 3854370 w 4838218"/>
                <a:gd name="connsiteY88" fmla="*/ 196770 h 5162309"/>
                <a:gd name="connsiteX89" fmla="*/ 3889094 w 4838218"/>
                <a:gd name="connsiteY89" fmla="*/ 185195 h 5162309"/>
                <a:gd name="connsiteX90" fmla="*/ 3923818 w 4838218"/>
                <a:gd name="connsiteY90" fmla="*/ 162046 h 5162309"/>
                <a:gd name="connsiteX91" fmla="*/ 3970117 w 4838218"/>
                <a:gd name="connsiteY91" fmla="*/ 138897 h 5162309"/>
                <a:gd name="connsiteX92" fmla="*/ 4027990 w 4838218"/>
                <a:gd name="connsiteY92" fmla="*/ 92598 h 5162309"/>
                <a:gd name="connsiteX93" fmla="*/ 4085864 w 4838218"/>
                <a:gd name="connsiteY93" fmla="*/ 57874 h 5162309"/>
                <a:gd name="connsiteX94" fmla="*/ 4456253 w 4838218"/>
                <a:gd name="connsiteY94" fmla="*/ 92598 h 5162309"/>
                <a:gd name="connsiteX95" fmla="*/ 4606724 w 4838218"/>
                <a:gd name="connsiteY95" fmla="*/ 81023 h 5162309"/>
                <a:gd name="connsiteX96" fmla="*/ 4676172 w 4838218"/>
                <a:gd name="connsiteY96" fmla="*/ 34724 h 5162309"/>
                <a:gd name="connsiteX97" fmla="*/ 4757195 w 4838218"/>
                <a:gd name="connsiteY97" fmla="*/ 0 h 5162309"/>
                <a:gd name="connsiteX98" fmla="*/ 4803494 w 4838218"/>
                <a:gd name="connsiteY98" fmla="*/ 92598 h 5162309"/>
                <a:gd name="connsiteX99" fmla="*/ 4803494 w 4838218"/>
                <a:gd name="connsiteY99" fmla="*/ 92598 h 5162309"/>
                <a:gd name="connsiteX100" fmla="*/ 4838218 w 4838218"/>
                <a:gd name="connsiteY100" fmla="*/ 162046 h 5162309"/>
                <a:gd name="connsiteX101" fmla="*/ 4826643 w 4838218"/>
                <a:gd name="connsiteY101" fmla="*/ 231494 h 5162309"/>
                <a:gd name="connsiteX102" fmla="*/ 4815069 w 4838218"/>
                <a:gd name="connsiteY102" fmla="*/ 243069 h 51623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</a:cxnLst>
              <a:rect l="l" t="t" r="r" b="b"/>
              <a:pathLst>
                <a:path w="4838218" h="5162309">
                  <a:moveTo>
                    <a:pt x="4815069" y="243069"/>
                  </a:moveTo>
                  <a:lnTo>
                    <a:pt x="4815069" y="5116010"/>
                  </a:lnTo>
                  <a:lnTo>
                    <a:pt x="0" y="5162309"/>
                  </a:lnTo>
                  <a:cubicBezTo>
                    <a:pt x="8745" y="5136073"/>
                    <a:pt x="33174" y="5046418"/>
                    <a:pt x="57874" y="5011838"/>
                  </a:cubicBezTo>
                  <a:cubicBezTo>
                    <a:pt x="67388" y="4998518"/>
                    <a:pt x="82119" y="4989689"/>
                    <a:pt x="92598" y="4977114"/>
                  </a:cubicBezTo>
                  <a:cubicBezTo>
                    <a:pt x="101504" y="4966427"/>
                    <a:pt x="106841" y="4953077"/>
                    <a:pt x="115747" y="4942390"/>
                  </a:cubicBezTo>
                  <a:cubicBezTo>
                    <a:pt x="126226" y="4929815"/>
                    <a:pt x="139992" y="4920241"/>
                    <a:pt x="150471" y="4907666"/>
                  </a:cubicBezTo>
                  <a:cubicBezTo>
                    <a:pt x="159377" y="4896979"/>
                    <a:pt x="164567" y="4883504"/>
                    <a:pt x="173620" y="4872942"/>
                  </a:cubicBezTo>
                  <a:cubicBezTo>
                    <a:pt x="173638" y="4872921"/>
                    <a:pt x="231485" y="4815078"/>
                    <a:pt x="243069" y="4803494"/>
                  </a:cubicBezTo>
                  <a:cubicBezTo>
                    <a:pt x="254644" y="4791919"/>
                    <a:pt x="268713" y="4782390"/>
                    <a:pt x="277793" y="4768770"/>
                  </a:cubicBezTo>
                  <a:cubicBezTo>
                    <a:pt x="311643" y="4717995"/>
                    <a:pt x="292595" y="4745175"/>
                    <a:pt x="335666" y="4687747"/>
                  </a:cubicBezTo>
                  <a:cubicBezTo>
                    <a:pt x="374566" y="4571050"/>
                    <a:pt x="315214" y="4752062"/>
                    <a:pt x="358815" y="4606724"/>
                  </a:cubicBezTo>
                  <a:cubicBezTo>
                    <a:pt x="365827" y="4583351"/>
                    <a:pt x="376047" y="4560949"/>
                    <a:pt x="381965" y="4537276"/>
                  </a:cubicBezTo>
                  <a:lnTo>
                    <a:pt x="405114" y="4444679"/>
                  </a:lnTo>
                  <a:cubicBezTo>
                    <a:pt x="408972" y="4429246"/>
                    <a:pt x="411659" y="4413472"/>
                    <a:pt x="416689" y="4398380"/>
                  </a:cubicBezTo>
                  <a:lnTo>
                    <a:pt x="439838" y="4328932"/>
                  </a:lnTo>
                  <a:cubicBezTo>
                    <a:pt x="443696" y="4317357"/>
                    <a:pt x="448454" y="4306045"/>
                    <a:pt x="451413" y="4294208"/>
                  </a:cubicBezTo>
                  <a:lnTo>
                    <a:pt x="462988" y="4247909"/>
                  </a:lnTo>
                  <a:cubicBezTo>
                    <a:pt x="466846" y="4155312"/>
                    <a:pt x="464327" y="4062228"/>
                    <a:pt x="474562" y="3970117"/>
                  </a:cubicBezTo>
                  <a:cubicBezTo>
                    <a:pt x="476098" y="3956291"/>
                    <a:pt x="492062" y="3948105"/>
                    <a:pt x="497712" y="3935393"/>
                  </a:cubicBezTo>
                  <a:cubicBezTo>
                    <a:pt x="507622" y="3913095"/>
                    <a:pt x="513145" y="3889094"/>
                    <a:pt x="520861" y="3865945"/>
                  </a:cubicBezTo>
                  <a:lnTo>
                    <a:pt x="532436" y="3831221"/>
                  </a:lnTo>
                  <a:cubicBezTo>
                    <a:pt x="536294" y="3819646"/>
                    <a:pt x="535383" y="3805124"/>
                    <a:pt x="544010" y="3796497"/>
                  </a:cubicBezTo>
                  <a:lnTo>
                    <a:pt x="567160" y="3773347"/>
                  </a:lnTo>
                  <a:cubicBezTo>
                    <a:pt x="574876" y="3757914"/>
                    <a:pt x="583512" y="3742907"/>
                    <a:pt x="590309" y="3727048"/>
                  </a:cubicBezTo>
                  <a:cubicBezTo>
                    <a:pt x="595115" y="3715834"/>
                    <a:pt x="596428" y="3703237"/>
                    <a:pt x="601884" y="3692324"/>
                  </a:cubicBezTo>
                  <a:cubicBezTo>
                    <a:pt x="635702" y="3624687"/>
                    <a:pt x="617212" y="3690760"/>
                    <a:pt x="636608" y="3622876"/>
                  </a:cubicBezTo>
                  <a:cubicBezTo>
                    <a:pt x="671597" y="3500419"/>
                    <a:pt x="616315" y="3672181"/>
                    <a:pt x="671332" y="3507129"/>
                  </a:cubicBezTo>
                  <a:lnTo>
                    <a:pt x="682907" y="3472405"/>
                  </a:lnTo>
                  <a:cubicBezTo>
                    <a:pt x="686765" y="3460830"/>
                    <a:pt x="689024" y="3448594"/>
                    <a:pt x="694481" y="3437681"/>
                  </a:cubicBezTo>
                  <a:cubicBezTo>
                    <a:pt x="702198" y="3422248"/>
                    <a:pt x="709070" y="3406364"/>
                    <a:pt x="717631" y="3391383"/>
                  </a:cubicBezTo>
                  <a:cubicBezTo>
                    <a:pt x="724533" y="3379305"/>
                    <a:pt x="734559" y="3369101"/>
                    <a:pt x="740780" y="3356659"/>
                  </a:cubicBezTo>
                  <a:cubicBezTo>
                    <a:pt x="746236" y="3345746"/>
                    <a:pt x="746078" y="3332397"/>
                    <a:pt x="752355" y="3321935"/>
                  </a:cubicBezTo>
                  <a:cubicBezTo>
                    <a:pt x="763352" y="3303607"/>
                    <a:pt x="794454" y="3286152"/>
                    <a:pt x="810228" y="3275636"/>
                  </a:cubicBezTo>
                  <a:cubicBezTo>
                    <a:pt x="841428" y="3150838"/>
                    <a:pt x="794356" y="3295004"/>
                    <a:pt x="856527" y="3206188"/>
                  </a:cubicBezTo>
                  <a:cubicBezTo>
                    <a:pt x="876317" y="3177917"/>
                    <a:pt x="878424" y="3137992"/>
                    <a:pt x="902826" y="3113590"/>
                  </a:cubicBezTo>
                  <a:cubicBezTo>
                    <a:pt x="925975" y="3090441"/>
                    <a:pt x="954114" y="3071382"/>
                    <a:pt x="972274" y="3044142"/>
                  </a:cubicBezTo>
                  <a:cubicBezTo>
                    <a:pt x="995036" y="3009999"/>
                    <a:pt x="996726" y="3002544"/>
                    <a:pt x="1030147" y="2974694"/>
                  </a:cubicBezTo>
                  <a:cubicBezTo>
                    <a:pt x="1040834" y="2965788"/>
                    <a:pt x="1054008" y="2960235"/>
                    <a:pt x="1064871" y="2951545"/>
                  </a:cubicBezTo>
                  <a:cubicBezTo>
                    <a:pt x="1094939" y="2927490"/>
                    <a:pt x="1082659" y="2923061"/>
                    <a:pt x="1122745" y="2905246"/>
                  </a:cubicBezTo>
                  <a:cubicBezTo>
                    <a:pt x="1145043" y="2895336"/>
                    <a:pt x="1169044" y="2889813"/>
                    <a:pt x="1192193" y="2882097"/>
                  </a:cubicBezTo>
                  <a:cubicBezTo>
                    <a:pt x="1203768" y="2878239"/>
                    <a:pt x="1215081" y="2873481"/>
                    <a:pt x="1226917" y="2870522"/>
                  </a:cubicBezTo>
                  <a:cubicBezTo>
                    <a:pt x="1285051" y="2855988"/>
                    <a:pt x="1258124" y="2863978"/>
                    <a:pt x="1307939" y="2847372"/>
                  </a:cubicBezTo>
                  <a:cubicBezTo>
                    <a:pt x="1329471" y="2825841"/>
                    <a:pt x="1336611" y="2815675"/>
                    <a:pt x="1365813" y="2801074"/>
                  </a:cubicBezTo>
                  <a:cubicBezTo>
                    <a:pt x="1461598" y="2753181"/>
                    <a:pt x="1326420" y="2838600"/>
                    <a:pt x="1446836" y="2766350"/>
                  </a:cubicBezTo>
                  <a:cubicBezTo>
                    <a:pt x="1465073" y="2755408"/>
                    <a:pt x="1516799" y="2710376"/>
                    <a:pt x="1551008" y="2708476"/>
                  </a:cubicBezTo>
                  <a:cubicBezTo>
                    <a:pt x="1678192" y="2701410"/>
                    <a:pt x="1805651" y="2700760"/>
                    <a:pt x="1932972" y="2696902"/>
                  </a:cubicBezTo>
                  <a:cubicBezTo>
                    <a:pt x="1948405" y="2693044"/>
                    <a:pt x="1963975" y="2689697"/>
                    <a:pt x="1979271" y="2685327"/>
                  </a:cubicBezTo>
                  <a:cubicBezTo>
                    <a:pt x="1991002" y="2681975"/>
                    <a:pt x="2002031" y="2676145"/>
                    <a:pt x="2013995" y="2673752"/>
                  </a:cubicBezTo>
                  <a:cubicBezTo>
                    <a:pt x="2103671" y="2655817"/>
                    <a:pt x="2072688" y="2671192"/>
                    <a:pt x="2141317" y="2650603"/>
                  </a:cubicBezTo>
                  <a:cubicBezTo>
                    <a:pt x="2164689" y="2643591"/>
                    <a:pt x="2187616" y="2635169"/>
                    <a:pt x="2210765" y="2627453"/>
                  </a:cubicBezTo>
                  <a:lnTo>
                    <a:pt x="2245489" y="2615879"/>
                  </a:lnTo>
                  <a:cubicBezTo>
                    <a:pt x="2257064" y="2612021"/>
                    <a:pt x="2270061" y="2611072"/>
                    <a:pt x="2280213" y="2604304"/>
                  </a:cubicBezTo>
                  <a:cubicBezTo>
                    <a:pt x="2328173" y="2572331"/>
                    <a:pt x="2301441" y="2584529"/>
                    <a:pt x="2361236" y="2569580"/>
                  </a:cubicBezTo>
                  <a:cubicBezTo>
                    <a:pt x="2372811" y="2558005"/>
                    <a:pt x="2382340" y="2543936"/>
                    <a:pt x="2395960" y="2534856"/>
                  </a:cubicBezTo>
                  <a:cubicBezTo>
                    <a:pt x="2406112" y="2528088"/>
                    <a:pt x="2419470" y="2528087"/>
                    <a:pt x="2430684" y="2523281"/>
                  </a:cubicBezTo>
                  <a:cubicBezTo>
                    <a:pt x="2446543" y="2516484"/>
                    <a:pt x="2461550" y="2507848"/>
                    <a:pt x="2476983" y="2500132"/>
                  </a:cubicBezTo>
                  <a:cubicBezTo>
                    <a:pt x="2555058" y="2422057"/>
                    <a:pt x="2536079" y="2461742"/>
                    <a:pt x="2558005" y="2395960"/>
                  </a:cubicBezTo>
                  <a:cubicBezTo>
                    <a:pt x="2561863" y="2345803"/>
                    <a:pt x="2564314" y="2295518"/>
                    <a:pt x="2569580" y="2245489"/>
                  </a:cubicBezTo>
                  <a:cubicBezTo>
                    <a:pt x="2572037" y="2222149"/>
                    <a:pt x="2581155" y="2199510"/>
                    <a:pt x="2581155" y="2176041"/>
                  </a:cubicBezTo>
                  <a:cubicBezTo>
                    <a:pt x="2581155" y="2106486"/>
                    <a:pt x="2573438" y="2037145"/>
                    <a:pt x="2569580" y="1967697"/>
                  </a:cubicBezTo>
                  <a:cubicBezTo>
                    <a:pt x="2588814" y="1736896"/>
                    <a:pt x="2558066" y="1898100"/>
                    <a:pt x="2604304" y="1782502"/>
                  </a:cubicBezTo>
                  <a:cubicBezTo>
                    <a:pt x="2613366" y="1759845"/>
                    <a:pt x="2627453" y="1713053"/>
                    <a:pt x="2627453" y="1713053"/>
                  </a:cubicBezTo>
                  <a:cubicBezTo>
                    <a:pt x="2631311" y="1662896"/>
                    <a:pt x="2635985" y="1612796"/>
                    <a:pt x="2639028" y="1562583"/>
                  </a:cubicBezTo>
                  <a:cubicBezTo>
                    <a:pt x="2643702" y="1485463"/>
                    <a:pt x="2644187" y="1408083"/>
                    <a:pt x="2650603" y="1331089"/>
                  </a:cubicBezTo>
                  <a:cubicBezTo>
                    <a:pt x="2651924" y="1315236"/>
                    <a:pt x="2655911" y="1299412"/>
                    <a:pt x="2662177" y="1284790"/>
                  </a:cubicBezTo>
                  <a:cubicBezTo>
                    <a:pt x="2667657" y="1272004"/>
                    <a:pt x="2677610" y="1261641"/>
                    <a:pt x="2685327" y="1250066"/>
                  </a:cubicBezTo>
                  <a:cubicBezTo>
                    <a:pt x="2693043" y="1226917"/>
                    <a:pt x="2702558" y="1204291"/>
                    <a:pt x="2708476" y="1180618"/>
                  </a:cubicBezTo>
                  <a:cubicBezTo>
                    <a:pt x="2714350" y="1157122"/>
                    <a:pt x="2721662" y="1122844"/>
                    <a:pt x="2731626" y="1099595"/>
                  </a:cubicBezTo>
                  <a:cubicBezTo>
                    <a:pt x="2763927" y="1024225"/>
                    <a:pt x="2739873" y="1077711"/>
                    <a:pt x="2777924" y="1030147"/>
                  </a:cubicBezTo>
                  <a:cubicBezTo>
                    <a:pt x="2786614" y="1019284"/>
                    <a:pt x="2792988" y="1006743"/>
                    <a:pt x="2801074" y="995423"/>
                  </a:cubicBezTo>
                  <a:cubicBezTo>
                    <a:pt x="2812287" y="979725"/>
                    <a:pt x="2824735" y="964928"/>
                    <a:pt x="2835798" y="949124"/>
                  </a:cubicBezTo>
                  <a:cubicBezTo>
                    <a:pt x="2851753" y="926331"/>
                    <a:pt x="2866663" y="902825"/>
                    <a:pt x="2882096" y="879676"/>
                  </a:cubicBezTo>
                  <a:lnTo>
                    <a:pt x="2905246" y="844952"/>
                  </a:lnTo>
                  <a:cubicBezTo>
                    <a:pt x="2912962" y="833377"/>
                    <a:pt x="2918558" y="820064"/>
                    <a:pt x="2928395" y="810228"/>
                  </a:cubicBezTo>
                  <a:lnTo>
                    <a:pt x="2951545" y="787079"/>
                  </a:lnTo>
                  <a:cubicBezTo>
                    <a:pt x="2973675" y="720686"/>
                    <a:pt x="2948137" y="780048"/>
                    <a:pt x="2986269" y="729205"/>
                  </a:cubicBezTo>
                  <a:cubicBezTo>
                    <a:pt x="3023521" y="679536"/>
                    <a:pt x="3036604" y="637776"/>
                    <a:pt x="3090441" y="601884"/>
                  </a:cubicBezTo>
                  <a:lnTo>
                    <a:pt x="3159889" y="555585"/>
                  </a:lnTo>
                  <a:cubicBezTo>
                    <a:pt x="3171464" y="547869"/>
                    <a:pt x="3184777" y="542273"/>
                    <a:pt x="3194613" y="532436"/>
                  </a:cubicBezTo>
                  <a:cubicBezTo>
                    <a:pt x="3216146" y="510902"/>
                    <a:pt x="3223281" y="500739"/>
                    <a:pt x="3252486" y="486137"/>
                  </a:cubicBezTo>
                  <a:cubicBezTo>
                    <a:pt x="3271942" y="476409"/>
                    <a:pt x="3314958" y="468553"/>
                    <a:pt x="3333509" y="462988"/>
                  </a:cubicBezTo>
                  <a:cubicBezTo>
                    <a:pt x="3356882" y="455976"/>
                    <a:pt x="3382654" y="453373"/>
                    <a:pt x="3402957" y="439838"/>
                  </a:cubicBezTo>
                  <a:cubicBezTo>
                    <a:pt x="3431742" y="420648"/>
                    <a:pt x="3450412" y="406128"/>
                    <a:pt x="3483980" y="393540"/>
                  </a:cubicBezTo>
                  <a:cubicBezTo>
                    <a:pt x="3502662" y="386534"/>
                    <a:pt x="3572436" y="373533"/>
                    <a:pt x="3588152" y="370390"/>
                  </a:cubicBezTo>
                  <a:cubicBezTo>
                    <a:pt x="3728063" y="300436"/>
                    <a:pt x="3554653" y="389532"/>
                    <a:pt x="3669175" y="324091"/>
                  </a:cubicBezTo>
                  <a:cubicBezTo>
                    <a:pt x="3684156" y="315530"/>
                    <a:pt x="3700041" y="308658"/>
                    <a:pt x="3715474" y="300942"/>
                  </a:cubicBezTo>
                  <a:cubicBezTo>
                    <a:pt x="3769870" y="246546"/>
                    <a:pt x="3736579" y="275297"/>
                    <a:pt x="3819646" y="219919"/>
                  </a:cubicBezTo>
                  <a:cubicBezTo>
                    <a:pt x="3831221" y="212203"/>
                    <a:pt x="3841173" y="201169"/>
                    <a:pt x="3854370" y="196770"/>
                  </a:cubicBezTo>
                  <a:cubicBezTo>
                    <a:pt x="3865945" y="192912"/>
                    <a:pt x="3878181" y="190651"/>
                    <a:pt x="3889094" y="185195"/>
                  </a:cubicBezTo>
                  <a:cubicBezTo>
                    <a:pt x="3901536" y="178974"/>
                    <a:pt x="3911740" y="168948"/>
                    <a:pt x="3923818" y="162046"/>
                  </a:cubicBezTo>
                  <a:cubicBezTo>
                    <a:pt x="3938799" y="153485"/>
                    <a:pt x="3954684" y="146613"/>
                    <a:pt x="3970117" y="138897"/>
                  </a:cubicBezTo>
                  <a:cubicBezTo>
                    <a:pt x="4016223" y="69734"/>
                    <a:pt x="3965869" y="129871"/>
                    <a:pt x="4027990" y="92598"/>
                  </a:cubicBezTo>
                  <a:cubicBezTo>
                    <a:pt x="4107430" y="44934"/>
                    <a:pt x="3987496" y="90660"/>
                    <a:pt x="4085864" y="57874"/>
                  </a:cubicBezTo>
                  <a:cubicBezTo>
                    <a:pt x="4425822" y="82156"/>
                    <a:pt x="4304883" y="54754"/>
                    <a:pt x="4456253" y="92598"/>
                  </a:cubicBezTo>
                  <a:cubicBezTo>
                    <a:pt x="4506410" y="88740"/>
                    <a:pt x="4557184" y="89765"/>
                    <a:pt x="4606724" y="81023"/>
                  </a:cubicBezTo>
                  <a:cubicBezTo>
                    <a:pt x="4663797" y="70951"/>
                    <a:pt x="4640182" y="58718"/>
                    <a:pt x="4676172" y="34724"/>
                  </a:cubicBezTo>
                  <a:cubicBezTo>
                    <a:pt x="4704775" y="15655"/>
                    <a:pt x="4726332" y="10288"/>
                    <a:pt x="4757195" y="0"/>
                  </a:cubicBezTo>
                  <a:cubicBezTo>
                    <a:pt x="4797599" y="40404"/>
                    <a:pt x="4776894" y="12797"/>
                    <a:pt x="4803494" y="92598"/>
                  </a:cubicBezTo>
                  <a:lnTo>
                    <a:pt x="4803494" y="92598"/>
                  </a:lnTo>
                  <a:cubicBezTo>
                    <a:pt x="4833411" y="137474"/>
                    <a:pt x="4822244" y="114125"/>
                    <a:pt x="4838218" y="162046"/>
                  </a:cubicBezTo>
                  <a:cubicBezTo>
                    <a:pt x="4834360" y="185195"/>
                    <a:pt x="4831734" y="208584"/>
                    <a:pt x="4826643" y="231494"/>
                  </a:cubicBezTo>
                  <a:cubicBezTo>
                    <a:pt x="4812629" y="294558"/>
                    <a:pt x="4815069" y="240724"/>
                    <a:pt x="4815069" y="243069"/>
                  </a:cubicBezTo>
                  <a:close/>
                </a:path>
              </a:pathLst>
            </a:custGeom>
            <a:solidFill>
              <a:schemeClr val="tx1"/>
            </a:solidFill>
            <a:ln>
              <a:solidFill>
                <a:srgbClr val="CCFF66"/>
              </a:solidFill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 dirty="0"/>
            </a:p>
          </p:txBody>
        </p:sp>
        <p:sp>
          <p:nvSpPr>
            <p:cNvPr id="4" name="Figura a mano libera 3"/>
            <p:cNvSpPr/>
            <p:nvPr/>
          </p:nvSpPr>
          <p:spPr>
            <a:xfrm>
              <a:off x="6012160" y="3091227"/>
              <a:ext cx="892518" cy="934113"/>
            </a:xfrm>
            <a:custGeom>
              <a:avLst/>
              <a:gdLst>
                <a:gd name="connsiteX0" fmla="*/ 348507 w 892518"/>
                <a:gd name="connsiteY0" fmla="*/ 312517 h 934113"/>
                <a:gd name="connsiteX1" fmla="*/ 348507 w 892518"/>
                <a:gd name="connsiteY1" fmla="*/ 312517 h 934113"/>
                <a:gd name="connsiteX2" fmla="*/ 255910 w 892518"/>
                <a:gd name="connsiteY2" fmla="*/ 358816 h 934113"/>
                <a:gd name="connsiteX3" fmla="*/ 221186 w 892518"/>
                <a:gd name="connsiteY3" fmla="*/ 370390 h 934113"/>
                <a:gd name="connsiteX4" fmla="*/ 140163 w 892518"/>
                <a:gd name="connsiteY4" fmla="*/ 405114 h 934113"/>
                <a:gd name="connsiteX5" fmla="*/ 105439 w 892518"/>
                <a:gd name="connsiteY5" fmla="*/ 428264 h 934113"/>
                <a:gd name="connsiteX6" fmla="*/ 82290 w 892518"/>
                <a:gd name="connsiteY6" fmla="*/ 763929 h 934113"/>
                <a:gd name="connsiteX7" fmla="*/ 93864 w 892518"/>
                <a:gd name="connsiteY7" fmla="*/ 810228 h 934113"/>
                <a:gd name="connsiteX8" fmla="*/ 128589 w 892518"/>
                <a:gd name="connsiteY8" fmla="*/ 868102 h 934113"/>
                <a:gd name="connsiteX9" fmla="*/ 174887 w 892518"/>
                <a:gd name="connsiteY9" fmla="*/ 879676 h 934113"/>
                <a:gd name="connsiteX10" fmla="*/ 198037 w 892518"/>
                <a:gd name="connsiteY10" fmla="*/ 902826 h 934113"/>
                <a:gd name="connsiteX11" fmla="*/ 452680 w 892518"/>
                <a:gd name="connsiteY11" fmla="*/ 902826 h 934113"/>
                <a:gd name="connsiteX12" fmla="*/ 464254 w 892518"/>
                <a:gd name="connsiteY12" fmla="*/ 868102 h 934113"/>
                <a:gd name="connsiteX13" fmla="*/ 487404 w 892518"/>
                <a:gd name="connsiteY13" fmla="*/ 775504 h 934113"/>
                <a:gd name="connsiteX14" fmla="*/ 498978 w 892518"/>
                <a:gd name="connsiteY14" fmla="*/ 740780 h 934113"/>
                <a:gd name="connsiteX15" fmla="*/ 522128 w 892518"/>
                <a:gd name="connsiteY15" fmla="*/ 717631 h 934113"/>
                <a:gd name="connsiteX16" fmla="*/ 545277 w 892518"/>
                <a:gd name="connsiteY16" fmla="*/ 682907 h 934113"/>
                <a:gd name="connsiteX17" fmla="*/ 580001 w 892518"/>
                <a:gd name="connsiteY17" fmla="*/ 625033 h 934113"/>
                <a:gd name="connsiteX18" fmla="*/ 626300 w 892518"/>
                <a:gd name="connsiteY18" fmla="*/ 520861 h 934113"/>
                <a:gd name="connsiteX19" fmla="*/ 661024 w 892518"/>
                <a:gd name="connsiteY19" fmla="*/ 486137 h 934113"/>
                <a:gd name="connsiteX20" fmla="*/ 707323 w 892518"/>
                <a:gd name="connsiteY20" fmla="*/ 474562 h 934113"/>
                <a:gd name="connsiteX21" fmla="*/ 823070 w 892518"/>
                <a:gd name="connsiteY21" fmla="*/ 428264 h 934113"/>
                <a:gd name="connsiteX22" fmla="*/ 869368 w 892518"/>
                <a:gd name="connsiteY22" fmla="*/ 370390 h 934113"/>
                <a:gd name="connsiteX23" fmla="*/ 892518 w 892518"/>
                <a:gd name="connsiteY23" fmla="*/ 300942 h 934113"/>
                <a:gd name="connsiteX24" fmla="*/ 880943 w 892518"/>
                <a:gd name="connsiteY24" fmla="*/ 196770 h 934113"/>
                <a:gd name="connsiteX25" fmla="*/ 857794 w 892518"/>
                <a:gd name="connsiteY25" fmla="*/ 162046 h 934113"/>
                <a:gd name="connsiteX26" fmla="*/ 823070 w 892518"/>
                <a:gd name="connsiteY26" fmla="*/ 104172 h 934113"/>
                <a:gd name="connsiteX27" fmla="*/ 788345 w 892518"/>
                <a:gd name="connsiteY27" fmla="*/ 46299 h 934113"/>
                <a:gd name="connsiteX28" fmla="*/ 765196 w 892518"/>
                <a:gd name="connsiteY28" fmla="*/ 11575 h 934113"/>
                <a:gd name="connsiteX29" fmla="*/ 730472 w 892518"/>
                <a:gd name="connsiteY29" fmla="*/ 0 h 934113"/>
                <a:gd name="connsiteX30" fmla="*/ 556852 w 892518"/>
                <a:gd name="connsiteY30" fmla="*/ 11575 h 934113"/>
                <a:gd name="connsiteX31" fmla="*/ 522128 w 892518"/>
                <a:gd name="connsiteY31" fmla="*/ 23150 h 934113"/>
                <a:gd name="connsiteX32" fmla="*/ 452680 w 892518"/>
                <a:gd name="connsiteY32" fmla="*/ 115747 h 934113"/>
                <a:gd name="connsiteX33" fmla="*/ 394806 w 892518"/>
                <a:gd name="connsiteY33" fmla="*/ 173621 h 934113"/>
                <a:gd name="connsiteX34" fmla="*/ 383232 w 892518"/>
                <a:gd name="connsiteY34" fmla="*/ 219919 h 934113"/>
                <a:gd name="connsiteX35" fmla="*/ 360082 w 892518"/>
                <a:gd name="connsiteY35" fmla="*/ 243069 h 934113"/>
                <a:gd name="connsiteX36" fmla="*/ 348507 w 892518"/>
                <a:gd name="connsiteY36" fmla="*/ 312517 h 934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892518" h="934113">
                  <a:moveTo>
                    <a:pt x="348507" y="312517"/>
                  </a:moveTo>
                  <a:lnTo>
                    <a:pt x="348507" y="312517"/>
                  </a:lnTo>
                  <a:cubicBezTo>
                    <a:pt x="317641" y="327950"/>
                    <a:pt x="287326" y="344536"/>
                    <a:pt x="255910" y="358816"/>
                  </a:cubicBezTo>
                  <a:cubicBezTo>
                    <a:pt x="244803" y="363865"/>
                    <a:pt x="232099" y="364934"/>
                    <a:pt x="221186" y="370390"/>
                  </a:cubicBezTo>
                  <a:cubicBezTo>
                    <a:pt x="141251" y="410358"/>
                    <a:pt x="236522" y="381026"/>
                    <a:pt x="140163" y="405114"/>
                  </a:cubicBezTo>
                  <a:cubicBezTo>
                    <a:pt x="128588" y="412831"/>
                    <a:pt x="116126" y="419358"/>
                    <a:pt x="105439" y="428264"/>
                  </a:cubicBezTo>
                  <a:cubicBezTo>
                    <a:pt x="0" y="516131"/>
                    <a:pt x="68432" y="556052"/>
                    <a:pt x="82290" y="763929"/>
                  </a:cubicBezTo>
                  <a:cubicBezTo>
                    <a:pt x="83348" y="779802"/>
                    <a:pt x="89494" y="794932"/>
                    <a:pt x="93864" y="810228"/>
                  </a:cubicBezTo>
                  <a:cubicBezTo>
                    <a:pt x="100464" y="833328"/>
                    <a:pt x="104348" y="855982"/>
                    <a:pt x="128589" y="868102"/>
                  </a:cubicBezTo>
                  <a:cubicBezTo>
                    <a:pt x="142817" y="875216"/>
                    <a:pt x="159454" y="875818"/>
                    <a:pt x="174887" y="879676"/>
                  </a:cubicBezTo>
                  <a:cubicBezTo>
                    <a:pt x="182604" y="887393"/>
                    <a:pt x="188276" y="897946"/>
                    <a:pt x="198037" y="902826"/>
                  </a:cubicBezTo>
                  <a:cubicBezTo>
                    <a:pt x="260612" y="934113"/>
                    <a:pt x="452331" y="902845"/>
                    <a:pt x="452680" y="902826"/>
                  </a:cubicBezTo>
                  <a:cubicBezTo>
                    <a:pt x="456538" y="891251"/>
                    <a:pt x="461044" y="879873"/>
                    <a:pt x="464254" y="868102"/>
                  </a:cubicBezTo>
                  <a:cubicBezTo>
                    <a:pt x="472625" y="837407"/>
                    <a:pt x="477343" y="805687"/>
                    <a:pt x="487404" y="775504"/>
                  </a:cubicBezTo>
                  <a:cubicBezTo>
                    <a:pt x="491262" y="763929"/>
                    <a:pt x="492701" y="751242"/>
                    <a:pt x="498978" y="740780"/>
                  </a:cubicBezTo>
                  <a:cubicBezTo>
                    <a:pt x="504593" y="731422"/>
                    <a:pt x="515311" y="726152"/>
                    <a:pt x="522128" y="717631"/>
                  </a:cubicBezTo>
                  <a:cubicBezTo>
                    <a:pt x="530818" y="706768"/>
                    <a:pt x="539056" y="695349"/>
                    <a:pt x="545277" y="682907"/>
                  </a:cubicBezTo>
                  <a:cubicBezTo>
                    <a:pt x="575328" y="622804"/>
                    <a:pt x="534786" y="670250"/>
                    <a:pt x="580001" y="625033"/>
                  </a:cubicBezTo>
                  <a:cubicBezTo>
                    <a:pt x="596824" y="574565"/>
                    <a:pt x="595730" y="557545"/>
                    <a:pt x="626300" y="520861"/>
                  </a:cubicBezTo>
                  <a:cubicBezTo>
                    <a:pt x="636779" y="508286"/>
                    <a:pt x="646812" y="494258"/>
                    <a:pt x="661024" y="486137"/>
                  </a:cubicBezTo>
                  <a:cubicBezTo>
                    <a:pt x="674836" y="478244"/>
                    <a:pt x="692086" y="479133"/>
                    <a:pt x="707323" y="474562"/>
                  </a:cubicBezTo>
                  <a:cubicBezTo>
                    <a:pt x="778838" y="453107"/>
                    <a:pt x="765059" y="457269"/>
                    <a:pt x="823070" y="428264"/>
                  </a:cubicBezTo>
                  <a:cubicBezTo>
                    <a:pt x="842310" y="409023"/>
                    <a:pt x="857687" y="396672"/>
                    <a:pt x="869368" y="370390"/>
                  </a:cubicBezTo>
                  <a:cubicBezTo>
                    <a:pt x="879278" y="348092"/>
                    <a:pt x="892518" y="300942"/>
                    <a:pt x="892518" y="300942"/>
                  </a:cubicBezTo>
                  <a:cubicBezTo>
                    <a:pt x="888660" y="266218"/>
                    <a:pt x="889417" y="230665"/>
                    <a:pt x="880943" y="196770"/>
                  </a:cubicBezTo>
                  <a:cubicBezTo>
                    <a:pt x="877569" y="183274"/>
                    <a:pt x="864015" y="174488"/>
                    <a:pt x="857794" y="162046"/>
                  </a:cubicBezTo>
                  <a:cubicBezTo>
                    <a:pt x="827743" y="101943"/>
                    <a:pt x="868285" y="149389"/>
                    <a:pt x="823070" y="104172"/>
                  </a:cubicBezTo>
                  <a:cubicBezTo>
                    <a:pt x="802968" y="43867"/>
                    <a:pt x="824663" y="91696"/>
                    <a:pt x="788345" y="46299"/>
                  </a:cubicBezTo>
                  <a:cubicBezTo>
                    <a:pt x="779655" y="35436"/>
                    <a:pt x="776059" y="20265"/>
                    <a:pt x="765196" y="11575"/>
                  </a:cubicBezTo>
                  <a:cubicBezTo>
                    <a:pt x="755669" y="3953"/>
                    <a:pt x="742047" y="3858"/>
                    <a:pt x="730472" y="0"/>
                  </a:cubicBezTo>
                  <a:cubicBezTo>
                    <a:pt x="672599" y="3858"/>
                    <a:pt x="614499" y="5170"/>
                    <a:pt x="556852" y="11575"/>
                  </a:cubicBezTo>
                  <a:cubicBezTo>
                    <a:pt x="544726" y="12922"/>
                    <a:pt x="532590" y="16873"/>
                    <a:pt x="522128" y="23150"/>
                  </a:cubicBezTo>
                  <a:cubicBezTo>
                    <a:pt x="496455" y="38554"/>
                    <a:pt x="461306" y="107121"/>
                    <a:pt x="452680" y="115747"/>
                  </a:cubicBezTo>
                  <a:lnTo>
                    <a:pt x="394806" y="173621"/>
                  </a:lnTo>
                  <a:cubicBezTo>
                    <a:pt x="390948" y="189054"/>
                    <a:pt x="390346" y="205691"/>
                    <a:pt x="383232" y="219919"/>
                  </a:cubicBezTo>
                  <a:cubicBezTo>
                    <a:pt x="378352" y="229680"/>
                    <a:pt x="365697" y="233711"/>
                    <a:pt x="360082" y="243069"/>
                  </a:cubicBezTo>
                  <a:cubicBezTo>
                    <a:pt x="344847" y="268461"/>
                    <a:pt x="350436" y="300942"/>
                    <a:pt x="348507" y="312517"/>
                  </a:cubicBezTo>
                  <a:close/>
                </a:path>
              </a:pathLst>
            </a:custGeom>
            <a:solidFill>
              <a:schemeClr val="tx1"/>
            </a:solidFill>
            <a:ln>
              <a:solidFill>
                <a:srgbClr val="CCFF66"/>
              </a:solidFill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5" name="Figura a mano libera 4"/>
            <p:cNvSpPr/>
            <p:nvPr/>
          </p:nvSpPr>
          <p:spPr>
            <a:xfrm>
              <a:off x="5208608" y="4158324"/>
              <a:ext cx="221199" cy="173620"/>
            </a:xfrm>
            <a:custGeom>
              <a:avLst/>
              <a:gdLst>
                <a:gd name="connsiteX0" fmla="*/ 0 w 221199"/>
                <a:gd name="connsiteY0" fmla="*/ 11575 h 173620"/>
                <a:gd name="connsiteX1" fmla="*/ 0 w 221199"/>
                <a:gd name="connsiteY1" fmla="*/ 11575 h 173620"/>
                <a:gd name="connsiteX2" fmla="*/ 23149 w 221199"/>
                <a:gd name="connsiteY2" fmla="*/ 115747 h 173620"/>
                <a:gd name="connsiteX3" fmla="*/ 92597 w 221199"/>
                <a:gd name="connsiteY3" fmla="*/ 173620 h 173620"/>
                <a:gd name="connsiteX4" fmla="*/ 173620 w 221199"/>
                <a:gd name="connsiteY4" fmla="*/ 162046 h 173620"/>
                <a:gd name="connsiteX5" fmla="*/ 185195 w 221199"/>
                <a:gd name="connsiteY5" fmla="*/ 46299 h 173620"/>
                <a:gd name="connsiteX6" fmla="*/ 162045 w 221199"/>
                <a:gd name="connsiteY6" fmla="*/ 23149 h 173620"/>
                <a:gd name="connsiteX7" fmla="*/ 81022 w 221199"/>
                <a:gd name="connsiteY7" fmla="*/ 0 h 173620"/>
                <a:gd name="connsiteX8" fmla="*/ 0 w 221199"/>
                <a:gd name="connsiteY8" fmla="*/ 11575 h 173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1199" h="173620">
                  <a:moveTo>
                    <a:pt x="0" y="11575"/>
                  </a:moveTo>
                  <a:lnTo>
                    <a:pt x="0" y="11575"/>
                  </a:lnTo>
                  <a:cubicBezTo>
                    <a:pt x="7716" y="46299"/>
                    <a:pt x="9468" y="82912"/>
                    <a:pt x="23149" y="115747"/>
                  </a:cubicBezTo>
                  <a:cubicBezTo>
                    <a:pt x="31718" y="136314"/>
                    <a:pt x="74839" y="161782"/>
                    <a:pt x="92597" y="173620"/>
                  </a:cubicBezTo>
                  <a:cubicBezTo>
                    <a:pt x="119605" y="169762"/>
                    <a:pt x="147738" y="170673"/>
                    <a:pt x="173620" y="162046"/>
                  </a:cubicBezTo>
                  <a:cubicBezTo>
                    <a:pt x="221199" y="146186"/>
                    <a:pt x="191180" y="66248"/>
                    <a:pt x="185195" y="46299"/>
                  </a:cubicBezTo>
                  <a:cubicBezTo>
                    <a:pt x="182059" y="35846"/>
                    <a:pt x="171403" y="28764"/>
                    <a:pt x="162045" y="23149"/>
                  </a:cubicBezTo>
                  <a:cubicBezTo>
                    <a:pt x="150187" y="16034"/>
                    <a:pt x="89666" y="2161"/>
                    <a:pt x="81022" y="0"/>
                  </a:cubicBezTo>
                  <a:cubicBezTo>
                    <a:pt x="810" y="13369"/>
                    <a:pt x="13503" y="9646"/>
                    <a:pt x="0" y="11575"/>
                  </a:cubicBezTo>
                  <a:close/>
                </a:path>
              </a:pathLst>
            </a:custGeom>
            <a:solidFill>
              <a:schemeClr val="tx1"/>
            </a:solidFill>
            <a:ln>
              <a:solidFill>
                <a:srgbClr val="CCFF66"/>
              </a:solidFill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6" name="Ovale 5"/>
            <p:cNvSpPr/>
            <p:nvPr/>
          </p:nvSpPr>
          <p:spPr>
            <a:xfrm>
              <a:off x="3635896" y="354923"/>
              <a:ext cx="144016" cy="144016"/>
            </a:xfrm>
            <a:prstGeom prst="ellipse">
              <a:avLst/>
            </a:prstGeom>
            <a:solidFill>
              <a:srgbClr val="CCFF66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it-IT" dirty="0" smtClean="0"/>
                <a:t>·</a:t>
              </a:r>
              <a:endParaRPr lang="it-IT" dirty="0"/>
            </a:p>
          </p:txBody>
        </p:sp>
        <p:sp>
          <p:nvSpPr>
            <p:cNvPr id="8" name="Ovale 7"/>
            <p:cNvSpPr/>
            <p:nvPr/>
          </p:nvSpPr>
          <p:spPr>
            <a:xfrm>
              <a:off x="2051720" y="3019219"/>
              <a:ext cx="144016" cy="144016"/>
            </a:xfrm>
            <a:prstGeom prst="ellipse">
              <a:avLst/>
            </a:prstGeom>
            <a:solidFill>
              <a:srgbClr val="CCFF66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it-IT" dirty="0" smtClean="0"/>
                <a:t>·</a:t>
              </a:r>
              <a:endParaRPr lang="it-IT" dirty="0"/>
            </a:p>
          </p:txBody>
        </p:sp>
        <p:sp>
          <p:nvSpPr>
            <p:cNvPr id="10" name="Ovale 9"/>
            <p:cNvSpPr/>
            <p:nvPr/>
          </p:nvSpPr>
          <p:spPr>
            <a:xfrm>
              <a:off x="5886430" y="4891427"/>
              <a:ext cx="144016" cy="144016"/>
            </a:xfrm>
            <a:prstGeom prst="ellipse">
              <a:avLst/>
            </a:prstGeom>
            <a:solidFill>
              <a:srgbClr val="CCFF66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it-IT" dirty="0" smtClean="0"/>
                <a:t>·</a:t>
              </a:r>
              <a:endParaRPr lang="it-IT" dirty="0"/>
            </a:p>
          </p:txBody>
        </p:sp>
        <p:sp>
          <p:nvSpPr>
            <p:cNvPr id="12" name="Ovale 11"/>
            <p:cNvSpPr/>
            <p:nvPr/>
          </p:nvSpPr>
          <p:spPr>
            <a:xfrm>
              <a:off x="8046670" y="2299139"/>
              <a:ext cx="144016" cy="144016"/>
            </a:xfrm>
            <a:prstGeom prst="ellipse">
              <a:avLst/>
            </a:prstGeom>
            <a:solidFill>
              <a:srgbClr val="CCFF66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it-IT" dirty="0" smtClean="0"/>
                <a:t>·</a:t>
              </a:r>
              <a:endParaRPr lang="it-IT" dirty="0"/>
            </a:p>
          </p:txBody>
        </p:sp>
      </p:grpSp>
      <p:cxnSp>
        <p:nvCxnSpPr>
          <p:cNvPr id="20" name="Connettore 1 19"/>
          <p:cNvCxnSpPr/>
          <p:nvPr/>
        </p:nvCxnSpPr>
        <p:spPr>
          <a:xfrm>
            <a:off x="3707904" y="692696"/>
            <a:ext cx="0" cy="6165304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6" name="Gruppo 25"/>
          <p:cNvGrpSpPr/>
          <p:nvPr/>
        </p:nvGrpSpPr>
        <p:grpSpPr>
          <a:xfrm>
            <a:off x="3707904" y="44624"/>
            <a:ext cx="72008" cy="11953328"/>
            <a:chOff x="10980712" y="1196752"/>
            <a:chExt cx="0" cy="9865096"/>
          </a:xfrm>
        </p:grpSpPr>
        <p:cxnSp>
          <p:nvCxnSpPr>
            <p:cNvPr id="22" name="Connettore 1 21"/>
            <p:cNvCxnSpPr/>
            <p:nvPr/>
          </p:nvCxnSpPr>
          <p:spPr>
            <a:xfrm>
              <a:off x="10980712" y="1196752"/>
              <a:ext cx="0" cy="492392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ttore 1 24"/>
            <p:cNvCxnSpPr/>
            <p:nvPr/>
          </p:nvCxnSpPr>
          <p:spPr>
            <a:xfrm>
              <a:off x="10980712" y="6137920"/>
              <a:ext cx="0" cy="492392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8" name="Connettore 1 27"/>
          <p:cNvCxnSpPr/>
          <p:nvPr/>
        </p:nvCxnSpPr>
        <p:spPr>
          <a:xfrm flipV="1">
            <a:off x="5940152" y="1196752"/>
            <a:ext cx="0" cy="8928992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ttore 1 31"/>
          <p:cNvCxnSpPr/>
          <p:nvPr/>
        </p:nvCxnSpPr>
        <p:spPr>
          <a:xfrm>
            <a:off x="-972616" y="1916832"/>
            <a:ext cx="8928992" cy="0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Connettore 1 34"/>
          <p:cNvCxnSpPr/>
          <p:nvPr/>
        </p:nvCxnSpPr>
        <p:spPr>
          <a:xfrm>
            <a:off x="-820216" y="2852936"/>
            <a:ext cx="8928992" cy="0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ttore 1 36"/>
          <p:cNvCxnSpPr/>
          <p:nvPr/>
        </p:nvCxnSpPr>
        <p:spPr>
          <a:xfrm>
            <a:off x="-828600" y="8973616"/>
            <a:ext cx="8928992" cy="0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nettore 1 37"/>
          <p:cNvCxnSpPr/>
          <p:nvPr/>
        </p:nvCxnSpPr>
        <p:spPr>
          <a:xfrm flipV="1">
            <a:off x="2123728" y="1124744"/>
            <a:ext cx="0" cy="8928992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igura a mano libera 38"/>
          <p:cNvSpPr/>
          <p:nvPr/>
        </p:nvSpPr>
        <p:spPr>
          <a:xfrm>
            <a:off x="-900608" y="-330200"/>
            <a:ext cx="10223500" cy="7556500"/>
          </a:xfrm>
          <a:custGeom>
            <a:avLst/>
            <a:gdLst>
              <a:gd name="connsiteX0" fmla="*/ 10223500 w 10223500"/>
              <a:gd name="connsiteY0" fmla="*/ 7175500 h 7556500"/>
              <a:gd name="connsiteX1" fmla="*/ 4927600 w 10223500"/>
              <a:gd name="connsiteY1" fmla="*/ 7200900 h 7556500"/>
              <a:gd name="connsiteX2" fmla="*/ 5118100 w 10223500"/>
              <a:gd name="connsiteY2" fmla="*/ 7162800 h 7556500"/>
              <a:gd name="connsiteX3" fmla="*/ 5448300 w 10223500"/>
              <a:gd name="connsiteY3" fmla="*/ 7112000 h 7556500"/>
              <a:gd name="connsiteX4" fmla="*/ 5994400 w 10223500"/>
              <a:gd name="connsiteY4" fmla="*/ 6883400 h 7556500"/>
              <a:gd name="connsiteX5" fmla="*/ 6489700 w 10223500"/>
              <a:gd name="connsiteY5" fmla="*/ 6553200 h 7556500"/>
              <a:gd name="connsiteX6" fmla="*/ 6921500 w 10223500"/>
              <a:gd name="connsiteY6" fmla="*/ 6159500 h 7556500"/>
              <a:gd name="connsiteX7" fmla="*/ 7277100 w 10223500"/>
              <a:gd name="connsiteY7" fmla="*/ 5664200 h 7556500"/>
              <a:gd name="connsiteX8" fmla="*/ 7607300 w 10223500"/>
              <a:gd name="connsiteY8" fmla="*/ 4889500 h 7556500"/>
              <a:gd name="connsiteX9" fmla="*/ 7696200 w 10223500"/>
              <a:gd name="connsiteY9" fmla="*/ 4127500 h 7556500"/>
              <a:gd name="connsiteX10" fmla="*/ 7670800 w 10223500"/>
              <a:gd name="connsiteY10" fmla="*/ 3657600 h 7556500"/>
              <a:gd name="connsiteX11" fmla="*/ 7518400 w 10223500"/>
              <a:gd name="connsiteY11" fmla="*/ 3060700 h 7556500"/>
              <a:gd name="connsiteX12" fmla="*/ 7200900 w 10223500"/>
              <a:gd name="connsiteY12" fmla="*/ 2451100 h 7556500"/>
              <a:gd name="connsiteX13" fmla="*/ 6756400 w 10223500"/>
              <a:gd name="connsiteY13" fmla="*/ 1917700 h 7556500"/>
              <a:gd name="connsiteX14" fmla="*/ 6261100 w 10223500"/>
              <a:gd name="connsiteY14" fmla="*/ 1536700 h 7556500"/>
              <a:gd name="connsiteX15" fmla="*/ 5613400 w 10223500"/>
              <a:gd name="connsiteY15" fmla="*/ 1193800 h 7556500"/>
              <a:gd name="connsiteX16" fmla="*/ 5003800 w 10223500"/>
              <a:gd name="connsiteY16" fmla="*/ 1041400 h 7556500"/>
              <a:gd name="connsiteX17" fmla="*/ 4635500 w 10223500"/>
              <a:gd name="connsiteY17" fmla="*/ 1041400 h 7556500"/>
              <a:gd name="connsiteX18" fmla="*/ 3746500 w 10223500"/>
              <a:gd name="connsiteY18" fmla="*/ 1155700 h 7556500"/>
              <a:gd name="connsiteX19" fmla="*/ 3200400 w 10223500"/>
              <a:gd name="connsiteY19" fmla="*/ 1346200 h 7556500"/>
              <a:gd name="connsiteX20" fmla="*/ 2806700 w 10223500"/>
              <a:gd name="connsiteY20" fmla="*/ 1600200 h 7556500"/>
              <a:gd name="connsiteX21" fmla="*/ 2260600 w 10223500"/>
              <a:gd name="connsiteY21" fmla="*/ 2082800 h 7556500"/>
              <a:gd name="connsiteX22" fmla="*/ 1930400 w 10223500"/>
              <a:gd name="connsiteY22" fmla="*/ 2527300 h 7556500"/>
              <a:gd name="connsiteX23" fmla="*/ 1714500 w 10223500"/>
              <a:gd name="connsiteY23" fmla="*/ 2984500 h 7556500"/>
              <a:gd name="connsiteX24" fmla="*/ 1536700 w 10223500"/>
              <a:gd name="connsiteY24" fmla="*/ 3619500 h 7556500"/>
              <a:gd name="connsiteX25" fmla="*/ 1511300 w 10223500"/>
              <a:gd name="connsiteY25" fmla="*/ 4191000 h 7556500"/>
              <a:gd name="connsiteX26" fmla="*/ 1600200 w 10223500"/>
              <a:gd name="connsiteY26" fmla="*/ 4889500 h 7556500"/>
              <a:gd name="connsiteX27" fmla="*/ 1778000 w 10223500"/>
              <a:gd name="connsiteY27" fmla="*/ 5422900 h 7556500"/>
              <a:gd name="connsiteX28" fmla="*/ 2171700 w 10223500"/>
              <a:gd name="connsiteY28" fmla="*/ 6057900 h 7556500"/>
              <a:gd name="connsiteX29" fmla="*/ 2768600 w 10223500"/>
              <a:gd name="connsiteY29" fmla="*/ 6604000 h 7556500"/>
              <a:gd name="connsiteX30" fmla="*/ 3517900 w 10223500"/>
              <a:gd name="connsiteY30" fmla="*/ 7023100 h 7556500"/>
              <a:gd name="connsiteX31" fmla="*/ 4025900 w 10223500"/>
              <a:gd name="connsiteY31" fmla="*/ 7162800 h 7556500"/>
              <a:gd name="connsiteX32" fmla="*/ 4457700 w 10223500"/>
              <a:gd name="connsiteY32" fmla="*/ 7200900 h 7556500"/>
              <a:gd name="connsiteX33" fmla="*/ 4495800 w 10223500"/>
              <a:gd name="connsiteY33" fmla="*/ 7556500 h 7556500"/>
              <a:gd name="connsiteX34" fmla="*/ 76200 w 10223500"/>
              <a:gd name="connsiteY34" fmla="*/ 7531100 h 7556500"/>
              <a:gd name="connsiteX35" fmla="*/ 0 w 10223500"/>
              <a:gd name="connsiteY35" fmla="*/ 0 h 7556500"/>
              <a:gd name="connsiteX36" fmla="*/ 10223500 w 10223500"/>
              <a:gd name="connsiteY36" fmla="*/ 25400 h 7556500"/>
              <a:gd name="connsiteX37" fmla="*/ 10223500 w 10223500"/>
              <a:gd name="connsiteY37" fmla="*/ 7175500 h 7556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10223500" h="7556500">
                <a:moveTo>
                  <a:pt x="10223500" y="7175500"/>
                </a:moveTo>
                <a:lnTo>
                  <a:pt x="4927600" y="7200900"/>
                </a:lnTo>
                <a:lnTo>
                  <a:pt x="5118100" y="7162800"/>
                </a:lnTo>
                <a:lnTo>
                  <a:pt x="5448300" y="7112000"/>
                </a:lnTo>
                <a:lnTo>
                  <a:pt x="5994400" y="6883400"/>
                </a:lnTo>
                <a:lnTo>
                  <a:pt x="6489700" y="6553200"/>
                </a:lnTo>
                <a:lnTo>
                  <a:pt x="6921500" y="6159500"/>
                </a:lnTo>
                <a:lnTo>
                  <a:pt x="7277100" y="5664200"/>
                </a:lnTo>
                <a:lnTo>
                  <a:pt x="7607300" y="4889500"/>
                </a:lnTo>
                <a:lnTo>
                  <a:pt x="7696200" y="4127500"/>
                </a:lnTo>
                <a:lnTo>
                  <a:pt x="7670800" y="3657600"/>
                </a:lnTo>
                <a:lnTo>
                  <a:pt x="7518400" y="3060700"/>
                </a:lnTo>
                <a:lnTo>
                  <a:pt x="7200900" y="2451100"/>
                </a:lnTo>
                <a:lnTo>
                  <a:pt x="6756400" y="1917700"/>
                </a:lnTo>
                <a:lnTo>
                  <a:pt x="6261100" y="1536700"/>
                </a:lnTo>
                <a:lnTo>
                  <a:pt x="5613400" y="1193800"/>
                </a:lnTo>
                <a:lnTo>
                  <a:pt x="5003800" y="1041400"/>
                </a:lnTo>
                <a:lnTo>
                  <a:pt x="4635500" y="1041400"/>
                </a:lnTo>
                <a:lnTo>
                  <a:pt x="3746500" y="1155700"/>
                </a:lnTo>
                <a:lnTo>
                  <a:pt x="3200400" y="1346200"/>
                </a:lnTo>
                <a:lnTo>
                  <a:pt x="2806700" y="1600200"/>
                </a:lnTo>
                <a:lnTo>
                  <a:pt x="2260600" y="2082800"/>
                </a:lnTo>
                <a:lnTo>
                  <a:pt x="1930400" y="2527300"/>
                </a:lnTo>
                <a:lnTo>
                  <a:pt x="1714500" y="2984500"/>
                </a:lnTo>
                <a:lnTo>
                  <a:pt x="1536700" y="3619500"/>
                </a:lnTo>
                <a:lnTo>
                  <a:pt x="1511300" y="4191000"/>
                </a:lnTo>
                <a:lnTo>
                  <a:pt x="1600200" y="4889500"/>
                </a:lnTo>
                <a:lnTo>
                  <a:pt x="1778000" y="5422900"/>
                </a:lnTo>
                <a:lnTo>
                  <a:pt x="2171700" y="6057900"/>
                </a:lnTo>
                <a:lnTo>
                  <a:pt x="2768600" y="6604000"/>
                </a:lnTo>
                <a:lnTo>
                  <a:pt x="3517900" y="7023100"/>
                </a:lnTo>
                <a:lnTo>
                  <a:pt x="4025900" y="7162800"/>
                </a:lnTo>
                <a:lnTo>
                  <a:pt x="4457700" y="7200900"/>
                </a:lnTo>
                <a:lnTo>
                  <a:pt x="4495800" y="7556500"/>
                </a:lnTo>
                <a:lnTo>
                  <a:pt x="76200" y="7531100"/>
                </a:lnTo>
                <a:lnTo>
                  <a:pt x="0" y="0"/>
                </a:lnTo>
                <a:lnTo>
                  <a:pt x="10223500" y="25400"/>
                </a:lnTo>
                <a:cubicBezTo>
                  <a:pt x="10219267" y="2413000"/>
                  <a:pt x="10215033" y="4800600"/>
                  <a:pt x="10223500" y="7175500"/>
                </a:cubicBezTo>
                <a:close/>
              </a:path>
            </a:pathLst>
          </a:cu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  <p:sp>
        <p:nvSpPr>
          <p:cNvPr id="18" name="Ovale 17"/>
          <p:cNvSpPr/>
          <p:nvPr/>
        </p:nvSpPr>
        <p:spPr>
          <a:xfrm>
            <a:off x="611560" y="692696"/>
            <a:ext cx="6165304" cy="6165304"/>
          </a:xfrm>
          <a:prstGeom prst="ellipse">
            <a:avLst/>
          </a:prstGeom>
          <a:noFill/>
          <a:ln w="5715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40" name="CasellaDiTesto 39"/>
          <p:cNvSpPr txBox="1"/>
          <p:nvPr/>
        </p:nvSpPr>
        <p:spPr>
          <a:xfrm>
            <a:off x="7081576" y="0"/>
            <a:ext cx="20624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dirty="0" smtClean="0"/>
              <a:t>Ordine di accostata!</a:t>
            </a:r>
            <a:endParaRPr lang="it-IT" dirty="0"/>
          </a:p>
        </p:txBody>
      </p:sp>
      <p:sp>
        <p:nvSpPr>
          <p:cNvPr id="41" name="CasellaDiTesto 40"/>
          <p:cNvSpPr txBox="1"/>
          <p:nvPr/>
        </p:nvSpPr>
        <p:spPr>
          <a:xfrm>
            <a:off x="7092280" y="323364"/>
            <a:ext cx="21393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dirty="0" smtClean="0"/>
              <a:t>Inizio dell’accostata!</a:t>
            </a:r>
            <a:endParaRPr lang="it-IT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repeatCount="indefinite" fill="hold" nodeType="clickEffect">
                                  <p:stCondLst>
                                    <p:cond delay="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6" dur="5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11111E-6 1.90751E-6 L 1.11111E-6 0.35653 " pathEditMode="relative" ptsTypes="AA">
                                      <p:cBhvr>
                                        <p:cTn id="8" dur="59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9" presetID="10" presetClass="entr" presetSubtype="0" fill="hold" grpId="0" nodeType="withEffect">
                                  <p:stCondLst>
                                    <p:cond delay="3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10" presetClass="entr" presetSubtype="0" fill="hold" grpId="0" nodeType="withEffect">
                                  <p:stCondLst>
                                    <p:cond delay="57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20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9000"/>
                            </p:stCondLst>
                            <p:childTnLst>
                              <p:par>
                                <p:cTn id="16" presetID="0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33333E-6 0.35662 L 0.04253 0.52822 " pathEditMode="relative" rAng="0" ptsTypes="AA">
                                      <p:cBhvr>
                                        <p:cTn id="17" dur="59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1" y="86"/>
                                    </p:animMotion>
                                  </p:childTnLst>
                                </p:cTn>
                              </p:par>
                              <p:par>
                                <p:cTn id="18" presetID="8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Rot by="-3600000">
                                      <p:cBhvr>
                                        <p:cTn id="19" dur="590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" grpId="0"/>
      <p:bldP spid="4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95000"/>
            <a:lumOff val="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uppo 13"/>
          <p:cNvGrpSpPr/>
          <p:nvPr/>
        </p:nvGrpSpPr>
        <p:grpSpPr>
          <a:xfrm rot="18000000">
            <a:off x="-991980" y="-1715075"/>
            <a:ext cx="10598858" cy="8402669"/>
            <a:chOff x="-1260648" y="-1517285"/>
            <a:chExt cx="10598858" cy="8402669"/>
          </a:xfrm>
        </p:grpSpPr>
        <p:sp>
          <p:nvSpPr>
            <p:cNvPr id="2" name="Figura a mano libera 1"/>
            <p:cNvSpPr/>
            <p:nvPr/>
          </p:nvSpPr>
          <p:spPr>
            <a:xfrm>
              <a:off x="-1260648" y="-1517285"/>
              <a:ext cx="7776258" cy="8372281"/>
            </a:xfrm>
            <a:custGeom>
              <a:avLst/>
              <a:gdLst>
                <a:gd name="connsiteX0" fmla="*/ 1109240 w 7776258"/>
                <a:gd name="connsiteY0" fmla="*/ 1134319 h 7940233"/>
                <a:gd name="connsiteX1" fmla="*/ 7776258 w 7776258"/>
                <a:gd name="connsiteY1" fmla="*/ 1134319 h 7940233"/>
                <a:gd name="connsiteX2" fmla="*/ 7718384 w 7776258"/>
                <a:gd name="connsiteY2" fmla="*/ 1238491 h 7940233"/>
                <a:gd name="connsiteX3" fmla="*/ 7672086 w 7776258"/>
                <a:gd name="connsiteY3" fmla="*/ 1307939 h 7940233"/>
                <a:gd name="connsiteX4" fmla="*/ 7579488 w 7776258"/>
                <a:gd name="connsiteY4" fmla="*/ 1342663 h 7940233"/>
                <a:gd name="connsiteX5" fmla="*/ 7498465 w 7776258"/>
                <a:gd name="connsiteY5" fmla="*/ 1365812 h 7940233"/>
                <a:gd name="connsiteX6" fmla="*/ 7301696 w 7776258"/>
                <a:gd name="connsiteY6" fmla="*/ 1388962 h 7940233"/>
                <a:gd name="connsiteX7" fmla="*/ 7197524 w 7776258"/>
                <a:gd name="connsiteY7" fmla="*/ 1423686 h 7940233"/>
                <a:gd name="connsiteX8" fmla="*/ 7162800 w 7776258"/>
                <a:gd name="connsiteY8" fmla="*/ 1435261 h 7940233"/>
                <a:gd name="connsiteX9" fmla="*/ 7128075 w 7776258"/>
                <a:gd name="connsiteY9" fmla="*/ 1446835 h 7940233"/>
                <a:gd name="connsiteX10" fmla="*/ 7081777 w 7776258"/>
                <a:gd name="connsiteY10" fmla="*/ 1469985 h 7940233"/>
                <a:gd name="connsiteX11" fmla="*/ 7012329 w 7776258"/>
                <a:gd name="connsiteY11" fmla="*/ 1493134 h 7940233"/>
                <a:gd name="connsiteX12" fmla="*/ 6977605 w 7776258"/>
                <a:gd name="connsiteY12" fmla="*/ 1504709 h 7940233"/>
                <a:gd name="connsiteX13" fmla="*/ 6885007 w 7776258"/>
                <a:gd name="connsiteY13" fmla="*/ 1551007 h 7940233"/>
                <a:gd name="connsiteX14" fmla="*/ 6803984 w 7776258"/>
                <a:gd name="connsiteY14" fmla="*/ 1585731 h 7940233"/>
                <a:gd name="connsiteX15" fmla="*/ 6769260 w 7776258"/>
                <a:gd name="connsiteY15" fmla="*/ 1597306 h 7940233"/>
                <a:gd name="connsiteX16" fmla="*/ 6144227 w 7776258"/>
                <a:gd name="connsiteY16" fmla="*/ 1608881 h 7940233"/>
                <a:gd name="connsiteX17" fmla="*/ 6097929 w 7776258"/>
                <a:gd name="connsiteY17" fmla="*/ 1620455 h 7940233"/>
                <a:gd name="connsiteX18" fmla="*/ 6063205 w 7776258"/>
                <a:gd name="connsiteY18" fmla="*/ 1643605 h 7940233"/>
                <a:gd name="connsiteX19" fmla="*/ 6028481 w 7776258"/>
                <a:gd name="connsiteY19" fmla="*/ 1655179 h 7940233"/>
                <a:gd name="connsiteX20" fmla="*/ 5993757 w 7776258"/>
                <a:gd name="connsiteY20" fmla="*/ 1678329 h 7940233"/>
                <a:gd name="connsiteX21" fmla="*/ 5854860 w 7776258"/>
                <a:gd name="connsiteY21" fmla="*/ 1713053 h 7940233"/>
                <a:gd name="connsiteX22" fmla="*/ 5785412 w 7776258"/>
                <a:gd name="connsiteY22" fmla="*/ 1736202 h 7940233"/>
                <a:gd name="connsiteX23" fmla="*/ 5669665 w 7776258"/>
                <a:gd name="connsiteY23" fmla="*/ 1770926 h 7940233"/>
                <a:gd name="connsiteX24" fmla="*/ 5623367 w 7776258"/>
                <a:gd name="connsiteY24" fmla="*/ 1794076 h 7940233"/>
                <a:gd name="connsiteX25" fmla="*/ 5519194 w 7776258"/>
                <a:gd name="connsiteY25" fmla="*/ 1805650 h 7940233"/>
                <a:gd name="connsiteX26" fmla="*/ 5472896 w 7776258"/>
                <a:gd name="connsiteY26" fmla="*/ 1817225 h 7940233"/>
                <a:gd name="connsiteX27" fmla="*/ 5426597 w 7776258"/>
                <a:gd name="connsiteY27" fmla="*/ 1863524 h 7940233"/>
                <a:gd name="connsiteX28" fmla="*/ 5391873 w 7776258"/>
                <a:gd name="connsiteY28" fmla="*/ 1944547 h 7940233"/>
                <a:gd name="connsiteX29" fmla="*/ 5322425 w 7776258"/>
                <a:gd name="connsiteY29" fmla="*/ 1990845 h 7940233"/>
                <a:gd name="connsiteX30" fmla="*/ 5264551 w 7776258"/>
                <a:gd name="connsiteY30" fmla="*/ 2048719 h 7940233"/>
                <a:gd name="connsiteX31" fmla="*/ 5171954 w 7776258"/>
                <a:gd name="connsiteY31" fmla="*/ 2118167 h 7940233"/>
                <a:gd name="connsiteX32" fmla="*/ 5148805 w 7776258"/>
                <a:gd name="connsiteY32" fmla="*/ 2152891 h 7940233"/>
                <a:gd name="connsiteX33" fmla="*/ 5137230 w 7776258"/>
                <a:gd name="connsiteY33" fmla="*/ 2222339 h 7940233"/>
                <a:gd name="connsiteX34" fmla="*/ 5090931 w 7776258"/>
                <a:gd name="connsiteY34" fmla="*/ 2280212 h 7940233"/>
                <a:gd name="connsiteX35" fmla="*/ 5021483 w 7776258"/>
                <a:gd name="connsiteY35" fmla="*/ 2326511 h 7940233"/>
                <a:gd name="connsiteX36" fmla="*/ 4871012 w 7776258"/>
                <a:gd name="connsiteY36" fmla="*/ 2361235 h 7940233"/>
                <a:gd name="connsiteX37" fmla="*/ 4789989 w 7776258"/>
                <a:gd name="connsiteY37" fmla="*/ 2384385 h 7940233"/>
                <a:gd name="connsiteX38" fmla="*/ 4755265 w 7776258"/>
                <a:gd name="connsiteY38" fmla="*/ 2395959 h 7940233"/>
                <a:gd name="connsiteX39" fmla="*/ 4604794 w 7776258"/>
                <a:gd name="connsiteY39" fmla="*/ 2419109 h 7940233"/>
                <a:gd name="connsiteX40" fmla="*/ 4570070 w 7776258"/>
                <a:gd name="connsiteY40" fmla="*/ 2430683 h 7940233"/>
                <a:gd name="connsiteX41" fmla="*/ 4489048 w 7776258"/>
                <a:gd name="connsiteY41" fmla="*/ 2453833 h 7940233"/>
                <a:gd name="connsiteX42" fmla="*/ 4419600 w 7776258"/>
                <a:gd name="connsiteY42" fmla="*/ 2488557 h 7940233"/>
                <a:gd name="connsiteX43" fmla="*/ 4361726 w 7776258"/>
                <a:gd name="connsiteY43" fmla="*/ 2534855 h 7940233"/>
                <a:gd name="connsiteX44" fmla="*/ 4292278 w 7776258"/>
                <a:gd name="connsiteY44" fmla="*/ 2615878 h 7940233"/>
                <a:gd name="connsiteX45" fmla="*/ 4280703 w 7776258"/>
                <a:gd name="connsiteY45" fmla="*/ 2650602 h 7940233"/>
                <a:gd name="connsiteX46" fmla="*/ 4269129 w 7776258"/>
                <a:gd name="connsiteY46" fmla="*/ 2720050 h 7940233"/>
                <a:gd name="connsiteX47" fmla="*/ 4234405 w 7776258"/>
                <a:gd name="connsiteY47" fmla="*/ 2801073 h 7940233"/>
                <a:gd name="connsiteX48" fmla="*/ 4164957 w 7776258"/>
                <a:gd name="connsiteY48" fmla="*/ 2835797 h 7940233"/>
                <a:gd name="connsiteX49" fmla="*/ 4072359 w 7776258"/>
                <a:gd name="connsiteY49" fmla="*/ 2916820 h 7940233"/>
                <a:gd name="connsiteX50" fmla="*/ 4060784 w 7776258"/>
                <a:gd name="connsiteY50" fmla="*/ 3055716 h 7940233"/>
                <a:gd name="connsiteX51" fmla="*/ 4049210 w 7776258"/>
                <a:gd name="connsiteY51" fmla="*/ 3090440 h 7940233"/>
                <a:gd name="connsiteX52" fmla="*/ 3991336 w 7776258"/>
                <a:gd name="connsiteY52" fmla="*/ 3148314 h 7940233"/>
                <a:gd name="connsiteX53" fmla="*/ 3956612 w 7776258"/>
                <a:gd name="connsiteY53" fmla="*/ 3217762 h 7940233"/>
                <a:gd name="connsiteX54" fmla="*/ 3887164 w 7776258"/>
                <a:gd name="connsiteY54" fmla="*/ 3287210 h 7940233"/>
                <a:gd name="connsiteX55" fmla="*/ 3864015 w 7776258"/>
                <a:gd name="connsiteY55" fmla="*/ 3356658 h 7940233"/>
                <a:gd name="connsiteX56" fmla="*/ 3852440 w 7776258"/>
                <a:gd name="connsiteY56" fmla="*/ 3391382 h 7940233"/>
                <a:gd name="connsiteX57" fmla="*/ 3840865 w 7776258"/>
                <a:gd name="connsiteY57" fmla="*/ 3460830 h 7940233"/>
                <a:gd name="connsiteX58" fmla="*/ 3817716 w 7776258"/>
                <a:gd name="connsiteY58" fmla="*/ 3507129 h 7940233"/>
                <a:gd name="connsiteX59" fmla="*/ 3771417 w 7776258"/>
                <a:gd name="connsiteY59" fmla="*/ 3565002 h 7940233"/>
                <a:gd name="connsiteX60" fmla="*/ 3748268 w 7776258"/>
                <a:gd name="connsiteY60" fmla="*/ 3611301 h 7940233"/>
                <a:gd name="connsiteX61" fmla="*/ 3736693 w 7776258"/>
                <a:gd name="connsiteY61" fmla="*/ 3646025 h 7940233"/>
                <a:gd name="connsiteX62" fmla="*/ 3713544 w 7776258"/>
                <a:gd name="connsiteY62" fmla="*/ 3680749 h 7940233"/>
                <a:gd name="connsiteX63" fmla="*/ 3736693 w 7776258"/>
                <a:gd name="connsiteY63" fmla="*/ 3831220 h 7940233"/>
                <a:gd name="connsiteX64" fmla="*/ 3759843 w 7776258"/>
                <a:gd name="connsiteY64" fmla="*/ 3877519 h 7940233"/>
                <a:gd name="connsiteX65" fmla="*/ 3782992 w 7776258"/>
                <a:gd name="connsiteY65" fmla="*/ 3946967 h 7940233"/>
                <a:gd name="connsiteX66" fmla="*/ 3794567 w 7776258"/>
                <a:gd name="connsiteY66" fmla="*/ 3981691 h 7940233"/>
                <a:gd name="connsiteX67" fmla="*/ 3782992 w 7776258"/>
                <a:gd name="connsiteY67" fmla="*/ 4247909 h 7940233"/>
                <a:gd name="connsiteX68" fmla="*/ 3759843 w 7776258"/>
                <a:gd name="connsiteY68" fmla="*/ 4282633 h 7940233"/>
                <a:gd name="connsiteX69" fmla="*/ 3748268 w 7776258"/>
                <a:gd name="connsiteY69" fmla="*/ 4328931 h 7940233"/>
                <a:gd name="connsiteX70" fmla="*/ 3701969 w 7776258"/>
                <a:gd name="connsiteY70" fmla="*/ 4409954 h 7940233"/>
                <a:gd name="connsiteX71" fmla="*/ 3690394 w 7776258"/>
                <a:gd name="connsiteY71" fmla="*/ 4444678 h 7940233"/>
                <a:gd name="connsiteX72" fmla="*/ 3644096 w 7776258"/>
                <a:gd name="connsiteY72" fmla="*/ 4548850 h 7940233"/>
                <a:gd name="connsiteX73" fmla="*/ 3632521 w 7776258"/>
                <a:gd name="connsiteY73" fmla="*/ 4583574 h 7940233"/>
                <a:gd name="connsiteX74" fmla="*/ 3620946 w 7776258"/>
                <a:gd name="connsiteY74" fmla="*/ 4618298 h 7940233"/>
                <a:gd name="connsiteX75" fmla="*/ 3597797 w 7776258"/>
                <a:gd name="connsiteY75" fmla="*/ 4653023 h 7940233"/>
                <a:gd name="connsiteX76" fmla="*/ 3586222 w 7776258"/>
                <a:gd name="connsiteY76" fmla="*/ 4687747 h 7940233"/>
                <a:gd name="connsiteX77" fmla="*/ 3563073 w 7776258"/>
                <a:gd name="connsiteY77" fmla="*/ 4734045 h 7940233"/>
                <a:gd name="connsiteX78" fmla="*/ 3551498 w 7776258"/>
                <a:gd name="connsiteY78" fmla="*/ 4826643 h 7940233"/>
                <a:gd name="connsiteX79" fmla="*/ 3539924 w 7776258"/>
                <a:gd name="connsiteY79" fmla="*/ 4861367 h 7940233"/>
                <a:gd name="connsiteX80" fmla="*/ 3551498 w 7776258"/>
                <a:gd name="connsiteY80" fmla="*/ 5034987 h 7940233"/>
                <a:gd name="connsiteX81" fmla="*/ 3574648 w 7776258"/>
                <a:gd name="connsiteY81" fmla="*/ 5104435 h 7940233"/>
                <a:gd name="connsiteX82" fmla="*/ 3586222 w 7776258"/>
                <a:gd name="connsiteY82" fmla="*/ 5139159 h 7940233"/>
                <a:gd name="connsiteX83" fmla="*/ 3609372 w 7776258"/>
                <a:gd name="connsiteY83" fmla="*/ 5185458 h 7940233"/>
                <a:gd name="connsiteX84" fmla="*/ 3644096 w 7776258"/>
                <a:gd name="connsiteY84" fmla="*/ 5301205 h 7940233"/>
                <a:gd name="connsiteX85" fmla="*/ 3655670 w 7776258"/>
                <a:gd name="connsiteY85" fmla="*/ 5370653 h 7940233"/>
                <a:gd name="connsiteX86" fmla="*/ 3667245 w 7776258"/>
                <a:gd name="connsiteY86" fmla="*/ 5416952 h 7940233"/>
                <a:gd name="connsiteX87" fmla="*/ 3678820 w 7776258"/>
                <a:gd name="connsiteY87" fmla="*/ 5474825 h 7940233"/>
                <a:gd name="connsiteX88" fmla="*/ 3701969 w 7776258"/>
                <a:gd name="connsiteY88" fmla="*/ 5555848 h 7940233"/>
                <a:gd name="connsiteX89" fmla="*/ 3725119 w 7776258"/>
                <a:gd name="connsiteY89" fmla="*/ 5578997 h 7940233"/>
                <a:gd name="connsiteX90" fmla="*/ 3736693 w 7776258"/>
                <a:gd name="connsiteY90" fmla="*/ 5613721 h 7940233"/>
                <a:gd name="connsiteX91" fmla="*/ 3725119 w 7776258"/>
                <a:gd name="connsiteY91" fmla="*/ 5822066 h 7940233"/>
                <a:gd name="connsiteX92" fmla="*/ 3713544 w 7776258"/>
                <a:gd name="connsiteY92" fmla="*/ 5856790 h 7940233"/>
                <a:gd name="connsiteX93" fmla="*/ 3690394 w 7776258"/>
                <a:gd name="connsiteY93" fmla="*/ 5914663 h 7940233"/>
                <a:gd name="connsiteX94" fmla="*/ 3667245 w 7776258"/>
                <a:gd name="connsiteY94" fmla="*/ 6018835 h 7940233"/>
                <a:gd name="connsiteX95" fmla="*/ 3632521 w 7776258"/>
                <a:gd name="connsiteY95" fmla="*/ 6053559 h 7940233"/>
                <a:gd name="connsiteX96" fmla="*/ 3620946 w 7776258"/>
                <a:gd name="connsiteY96" fmla="*/ 6099858 h 7940233"/>
                <a:gd name="connsiteX97" fmla="*/ 3609372 w 7776258"/>
                <a:gd name="connsiteY97" fmla="*/ 6134582 h 7940233"/>
                <a:gd name="connsiteX98" fmla="*/ 3632521 w 7776258"/>
                <a:gd name="connsiteY98" fmla="*/ 6308202 h 7940233"/>
                <a:gd name="connsiteX99" fmla="*/ 3644096 w 7776258"/>
                <a:gd name="connsiteY99" fmla="*/ 6342926 h 7940233"/>
                <a:gd name="connsiteX100" fmla="*/ 3678820 w 7776258"/>
                <a:gd name="connsiteY100" fmla="*/ 6389225 h 7940233"/>
                <a:gd name="connsiteX101" fmla="*/ 3690394 w 7776258"/>
                <a:gd name="connsiteY101" fmla="*/ 6435524 h 7940233"/>
                <a:gd name="connsiteX102" fmla="*/ 3713544 w 7776258"/>
                <a:gd name="connsiteY102" fmla="*/ 6470248 h 7940233"/>
                <a:gd name="connsiteX103" fmla="*/ 3725119 w 7776258"/>
                <a:gd name="connsiteY103" fmla="*/ 6539696 h 7940233"/>
                <a:gd name="connsiteX104" fmla="*/ 3736693 w 7776258"/>
                <a:gd name="connsiteY104" fmla="*/ 6724891 h 7940233"/>
                <a:gd name="connsiteX105" fmla="*/ 3759843 w 7776258"/>
                <a:gd name="connsiteY105" fmla="*/ 6863787 h 7940233"/>
                <a:gd name="connsiteX106" fmla="*/ 3713544 w 7776258"/>
                <a:gd name="connsiteY106" fmla="*/ 6967959 h 7940233"/>
                <a:gd name="connsiteX107" fmla="*/ 3725119 w 7776258"/>
                <a:gd name="connsiteY107" fmla="*/ 7037407 h 7940233"/>
                <a:gd name="connsiteX108" fmla="*/ 3748268 w 7776258"/>
                <a:gd name="connsiteY108" fmla="*/ 7072131 h 7940233"/>
                <a:gd name="connsiteX109" fmla="*/ 3759843 w 7776258"/>
                <a:gd name="connsiteY109" fmla="*/ 7187878 h 7940233"/>
                <a:gd name="connsiteX110" fmla="*/ 3782992 w 7776258"/>
                <a:gd name="connsiteY110" fmla="*/ 7280476 h 7940233"/>
                <a:gd name="connsiteX111" fmla="*/ 3806141 w 7776258"/>
                <a:gd name="connsiteY111" fmla="*/ 7361498 h 7940233"/>
                <a:gd name="connsiteX112" fmla="*/ 3794567 w 7776258"/>
                <a:gd name="connsiteY112" fmla="*/ 7477245 h 7940233"/>
                <a:gd name="connsiteX113" fmla="*/ 3678820 w 7776258"/>
                <a:gd name="connsiteY113" fmla="*/ 7511969 h 7940233"/>
                <a:gd name="connsiteX114" fmla="*/ 3644096 w 7776258"/>
                <a:gd name="connsiteY114" fmla="*/ 7535119 h 7940233"/>
                <a:gd name="connsiteX115" fmla="*/ 3620946 w 7776258"/>
                <a:gd name="connsiteY115" fmla="*/ 7558268 h 7940233"/>
                <a:gd name="connsiteX116" fmla="*/ 3586222 w 7776258"/>
                <a:gd name="connsiteY116" fmla="*/ 7569843 h 7940233"/>
                <a:gd name="connsiteX117" fmla="*/ 3574648 w 7776258"/>
                <a:gd name="connsiteY117" fmla="*/ 7604567 h 7940233"/>
                <a:gd name="connsiteX118" fmla="*/ 3470475 w 7776258"/>
                <a:gd name="connsiteY118" fmla="*/ 7650866 h 7940233"/>
                <a:gd name="connsiteX119" fmla="*/ 3366303 w 7776258"/>
                <a:gd name="connsiteY119" fmla="*/ 7708739 h 7940233"/>
                <a:gd name="connsiteX120" fmla="*/ 3331579 w 7776258"/>
                <a:gd name="connsiteY120" fmla="*/ 7812911 h 7940233"/>
                <a:gd name="connsiteX121" fmla="*/ 3320005 w 7776258"/>
                <a:gd name="connsiteY121" fmla="*/ 7847635 h 7940233"/>
                <a:gd name="connsiteX122" fmla="*/ 3296855 w 7776258"/>
                <a:gd name="connsiteY122" fmla="*/ 7870785 h 7940233"/>
                <a:gd name="connsiteX123" fmla="*/ 3285281 w 7776258"/>
                <a:gd name="connsiteY123" fmla="*/ 7928658 h 7940233"/>
                <a:gd name="connsiteX124" fmla="*/ 3250557 w 7776258"/>
                <a:gd name="connsiteY124" fmla="*/ 7940233 h 7940233"/>
                <a:gd name="connsiteX125" fmla="*/ 1120815 w 7776258"/>
                <a:gd name="connsiteY125" fmla="*/ 7940233 h 7940233"/>
                <a:gd name="connsiteX126" fmla="*/ 1109240 w 7776258"/>
                <a:gd name="connsiteY126" fmla="*/ 1134319 h 7940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</a:cxnLst>
              <a:rect l="l" t="t" r="r" b="b"/>
              <a:pathLst>
                <a:path w="7776258" h="7940233">
                  <a:moveTo>
                    <a:pt x="1109240" y="1134319"/>
                  </a:moveTo>
                  <a:cubicBezTo>
                    <a:pt x="2218480" y="0"/>
                    <a:pt x="5553919" y="1134319"/>
                    <a:pt x="7776258" y="1134319"/>
                  </a:cubicBezTo>
                  <a:cubicBezTo>
                    <a:pt x="7756967" y="1169043"/>
                    <a:pt x="7738821" y="1204429"/>
                    <a:pt x="7718384" y="1238491"/>
                  </a:cubicBezTo>
                  <a:cubicBezTo>
                    <a:pt x="7704070" y="1262348"/>
                    <a:pt x="7695235" y="1292506"/>
                    <a:pt x="7672086" y="1307939"/>
                  </a:cubicBezTo>
                  <a:cubicBezTo>
                    <a:pt x="7614924" y="1346046"/>
                    <a:pt x="7659585" y="1322638"/>
                    <a:pt x="7579488" y="1342663"/>
                  </a:cubicBezTo>
                  <a:cubicBezTo>
                    <a:pt x="7491226" y="1364729"/>
                    <a:pt x="7606729" y="1344160"/>
                    <a:pt x="7498465" y="1365812"/>
                  </a:cubicBezTo>
                  <a:cubicBezTo>
                    <a:pt x="7421039" y="1381297"/>
                    <a:pt x="7390546" y="1380885"/>
                    <a:pt x="7301696" y="1388962"/>
                  </a:cubicBezTo>
                  <a:lnTo>
                    <a:pt x="7197524" y="1423686"/>
                  </a:lnTo>
                  <a:lnTo>
                    <a:pt x="7162800" y="1435261"/>
                  </a:lnTo>
                  <a:cubicBezTo>
                    <a:pt x="7151225" y="1439119"/>
                    <a:pt x="7138988" y="1441378"/>
                    <a:pt x="7128075" y="1446835"/>
                  </a:cubicBezTo>
                  <a:cubicBezTo>
                    <a:pt x="7112642" y="1454552"/>
                    <a:pt x="7097797" y="1463577"/>
                    <a:pt x="7081777" y="1469985"/>
                  </a:cubicBezTo>
                  <a:cubicBezTo>
                    <a:pt x="7059121" y="1479048"/>
                    <a:pt x="7035478" y="1485418"/>
                    <a:pt x="7012329" y="1493134"/>
                  </a:cubicBezTo>
                  <a:lnTo>
                    <a:pt x="6977605" y="1504709"/>
                  </a:lnTo>
                  <a:cubicBezTo>
                    <a:pt x="6937200" y="1545112"/>
                    <a:pt x="6964808" y="1524407"/>
                    <a:pt x="6885007" y="1551007"/>
                  </a:cubicBezTo>
                  <a:cubicBezTo>
                    <a:pt x="6803581" y="1578149"/>
                    <a:pt x="6904093" y="1542827"/>
                    <a:pt x="6803984" y="1585731"/>
                  </a:cubicBezTo>
                  <a:cubicBezTo>
                    <a:pt x="6792770" y="1590537"/>
                    <a:pt x="6781453" y="1596878"/>
                    <a:pt x="6769260" y="1597306"/>
                  </a:cubicBezTo>
                  <a:cubicBezTo>
                    <a:pt x="6561008" y="1604613"/>
                    <a:pt x="6352571" y="1605023"/>
                    <a:pt x="6144227" y="1608881"/>
                  </a:cubicBezTo>
                  <a:cubicBezTo>
                    <a:pt x="6128794" y="1612739"/>
                    <a:pt x="6112550" y="1614189"/>
                    <a:pt x="6097929" y="1620455"/>
                  </a:cubicBezTo>
                  <a:cubicBezTo>
                    <a:pt x="6085143" y="1625935"/>
                    <a:pt x="6075648" y="1637384"/>
                    <a:pt x="6063205" y="1643605"/>
                  </a:cubicBezTo>
                  <a:cubicBezTo>
                    <a:pt x="6052292" y="1649061"/>
                    <a:pt x="6040056" y="1651321"/>
                    <a:pt x="6028481" y="1655179"/>
                  </a:cubicBezTo>
                  <a:cubicBezTo>
                    <a:pt x="6016906" y="1662896"/>
                    <a:pt x="6006469" y="1672679"/>
                    <a:pt x="5993757" y="1678329"/>
                  </a:cubicBezTo>
                  <a:cubicBezTo>
                    <a:pt x="5912785" y="1714316"/>
                    <a:pt x="5938047" y="1692256"/>
                    <a:pt x="5854860" y="1713053"/>
                  </a:cubicBezTo>
                  <a:cubicBezTo>
                    <a:pt x="5831187" y="1718971"/>
                    <a:pt x="5809085" y="1730284"/>
                    <a:pt x="5785412" y="1736202"/>
                  </a:cubicBezTo>
                  <a:cubicBezTo>
                    <a:pt x="5752186" y="1744509"/>
                    <a:pt x="5697840" y="1756838"/>
                    <a:pt x="5669665" y="1770926"/>
                  </a:cubicBezTo>
                  <a:cubicBezTo>
                    <a:pt x="5654232" y="1778643"/>
                    <a:pt x="5640180" y="1790196"/>
                    <a:pt x="5623367" y="1794076"/>
                  </a:cubicBezTo>
                  <a:cubicBezTo>
                    <a:pt x="5589324" y="1801932"/>
                    <a:pt x="5553918" y="1801792"/>
                    <a:pt x="5519194" y="1805650"/>
                  </a:cubicBezTo>
                  <a:cubicBezTo>
                    <a:pt x="5503761" y="1809508"/>
                    <a:pt x="5486386" y="1808794"/>
                    <a:pt x="5472896" y="1817225"/>
                  </a:cubicBezTo>
                  <a:cubicBezTo>
                    <a:pt x="5454388" y="1828793"/>
                    <a:pt x="5426597" y="1863524"/>
                    <a:pt x="5426597" y="1863524"/>
                  </a:cubicBezTo>
                  <a:cubicBezTo>
                    <a:pt x="5418961" y="1894067"/>
                    <a:pt x="5417451" y="1922166"/>
                    <a:pt x="5391873" y="1944547"/>
                  </a:cubicBezTo>
                  <a:cubicBezTo>
                    <a:pt x="5370935" y="1962868"/>
                    <a:pt x="5342098" y="1971172"/>
                    <a:pt x="5322425" y="1990845"/>
                  </a:cubicBezTo>
                  <a:cubicBezTo>
                    <a:pt x="5303134" y="2010136"/>
                    <a:pt x="5287251" y="2033586"/>
                    <a:pt x="5264551" y="2048719"/>
                  </a:cubicBezTo>
                  <a:cubicBezTo>
                    <a:pt x="5232806" y="2069882"/>
                    <a:pt x="5196426" y="2087577"/>
                    <a:pt x="5171954" y="2118167"/>
                  </a:cubicBezTo>
                  <a:cubicBezTo>
                    <a:pt x="5163264" y="2129030"/>
                    <a:pt x="5156521" y="2141316"/>
                    <a:pt x="5148805" y="2152891"/>
                  </a:cubicBezTo>
                  <a:cubicBezTo>
                    <a:pt x="5144947" y="2176040"/>
                    <a:pt x="5144651" y="2200075"/>
                    <a:pt x="5137230" y="2222339"/>
                  </a:cubicBezTo>
                  <a:cubicBezTo>
                    <a:pt x="5132167" y="2237528"/>
                    <a:pt x="5104981" y="2269675"/>
                    <a:pt x="5090931" y="2280212"/>
                  </a:cubicBezTo>
                  <a:cubicBezTo>
                    <a:pt x="5068673" y="2296905"/>
                    <a:pt x="5047877" y="2317713"/>
                    <a:pt x="5021483" y="2326511"/>
                  </a:cubicBezTo>
                  <a:cubicBezTo>
                    <a:pt x="4926153" y="2358288"/>
                    <a:pt x="4976191" y="2346210"/>
                    <a:pt x="4871012" y="2361235"/>
                  </a:cubicBezTo>
                  <a:cubicBezTo>
                    <a:pt x="4787776" y="2388981"/>
                    <a:pt x="4891699" y="2355325"/>
                    <a:pt x="4789989" y="2384385"/>
                  </a:cubicBezTo>
                  <a:cubicBezTo>
                    <a:pt x="4778258" y="2387737"/>
                    <a:pt x="4767175" y="2393312"/>
                    <a:pt x="4755265" y="2395959"/>
                  </a:cubicBezTo>
                  <a:cubicBezTo>
                    <a:pt x="4726353" y="2402384"/>
                    <a:pt x="4630644" y="2415416"/>
                    <a:pt x="4604794" y="2419109"/>
                  </a:cubicBezTo>
                  <a:cubicBezTo>
                    <a:pt x="4593219" y="2422967"/>
                    <a:pt x="4581801" y="2427331"/>
                    <a:pt x="4570070" y="2430683"/>
                  </a:cubicBezTo>
                  <a:cubicBezTo>
                    <a:pt x="4552763" y="2435628"/>
                    <a:pt x="4507549" y="2444582"/>
                    <a:pt x="4489048" y="2453833"/>
                  </a:cubicBezTo>
                  <a:cubicBezTo>
                    <a:pt x="4399297" y="2498709"/>
                    <a:pt x="4506880" y="2459463"/>
                    <a:pt x="4419600" y="2488557"/>
                  </a:cubicBezTo>
                  <a:cubicBezTo>
                    <a:pt x="4340782" y="2567372"/>
                    <a:pt x="4463953" y="2447232"/>
                    <a:pt x="4361726" y="2534855"/>
                  </a:cubicBezTo>
                  <a:cubicBezTo>
                    <a:pt x="4336806" y="2556215"/>
                    <a:pt x="4307637" y="2585159"/>
                    <a:pt x="4292278" y="2615878"/>
                  </a:cubicBezTo>
                  <a:cubicBezTo>
                    <a:pt x="4286822" y="2626791"/>
                    <a:pt x="4284561" y="2639027"/>
                    <a:pt x="4280703" y="2650602"/>
                  </a:cubicBezTo>
                  <a:cubicBezTo>
                    <a:pt x="4276845" y="2673751"/>
                    <a:pt x="4273731" y="2697037"/>
                    <a:pt x="4269129" y="2720050"/>
                  </a:cubicBezTo>
                  <a:cubicBezTo>
                    <a:pt x="4262488" y="2753255"/>
                    <a:pt x="4259113" y="2776365"/>
                    <a:pt x="4234405" y="2801073"/>
                  </a:cubicBezTo>
                  <a:cubicBezTo>
                    <a:pt x="4211966" y="2823512"/>
                    <a:pt x="4193201" y="2826383"/>
                    <a:pt x="4164957" y="2835797"/>
                  </a:cubicBezTo>
                  <a:cubicBezTo>
                    <a:pt x="4083933" y="2889812"/>
                    <a:pt x="4110941" y="2858946"/>
                    <a:pt x="4072359" y="2916820"/>
                  </a:cubicBezTo>
                  <a:cubicBezTo>
                    <a:pt x="4068501" y="2963119"/>
                    <a:pt x="4066924" y="3009664"/>
                    <a:pt x="4060784" y="3055716"/>
                  </a:cubicBezTo>
                  <a:cubicBezTo>
                    <a:pt x="4059172" y="3067810"/>
                    <a:pt x="4056530" y="3080679"/>
                    <a:pt x="4049210" y="3090440"/>
                  </a:cubicBezTo>
                  <a:cubicBezTo>
                    <a:pt x="4032841" y="3112266"/>
                    <a:pt x="3991336" y="3148314"/>
                    <a:pt x="3991336" y="3148314"/>
                  </a:cubicBezTo>
                  <a:cubicBezTo>
                    <a:pt x="3980610" y="3180494"/>
                    <a:pt x="3980547" y="3190835"/>
                    <a:pt x="3956612" y="3217762"/>
                  </a:cubicBezTo>
                  <a:cubicBezTo>
                    <a:pt x="3934862" y="3242231"/>
                    <a:pt x="3887164" y="3287210"/>
                    <a:pt x="3887164" y="3287210"/>
                  </a:cubicBezTo>
                  <a:lnTo>
                    <a:pt x="3864015" y="3356658"/>
                  </a:lnTo>
                  <a:cubicBezTo>
                    <a:pt x="3860157" y="3368233"/>
                    <a:pt x="3854446" y="3379347"/>
                    <a:pt x="3852440" y="3391382"/>
                  </a:cubicBezTo>
                  <a:cubicBezTo>
                    <a:pt x="3848582" y="3414531"/>
                    <a:pt x="3847609" y="3438351"/>
                    <a:pt x="3840865" y="3460830"/>
                  </a:cubicBezTo>
                  <a:cubicBezTo>
                    <a:pt x="3835907" y="3477357"/>
                    <a:pt x="3826277" y="3492148"/>
                    <a:pt x="3817716" y="3507129"/>
                  </a:cubicBezTo>
                  <a:cubicBezTo>
                    <a:pt x="3798247" y="3541200"/>
                    <a:pt x="3796768" y="3539652"/>
                    <a:pt x="3771417" y="3565002"/>
                  </a:cubicBezTo>
                  <a:cubicBezTo>
                    <a:pt x="3763701" y="3580435"/>
                    <a:pt x="3755065" y="3595442"/>
                    <a:pt x="3748268" y="3611301"/>
                  </a:cubicBezTo>
                  <a:cubicBezTo>
                    <a:pt x="3743462" y="3622515"/>
                    <a:pt x="3742149" y="3635112"/>
                    <a:pt x="3736693" y="3646025"/>
                  </a:cubicBezTo>
                  <a:cubicBezTo>
                    <a:pt x="3730472" y="3658467"/>
                    <a:pt x="3721260" y="3669174"/>
                    <a:pt x="3713544" y="3680749"/>
                  </a:cubicBezTo>
                  <a:cubicBezTo>
                    <a:pt x="3719744" y="3742750"/>
                    <a:pt x="3714931" y="3780442"/>
                    <a:pt x="3736693" y="3831220"/>
                  </a:cubicBezTo>
                  <a:cubicBezTo>
                    <a:pt x="3743490" y="3847080"/>
                    <a:pt x="3753435" y="3861498"/>
                    <a:pt x="3759843" y="3877519"/>
                  </a:cubicBezTo>
                  <a:cubicBezTo>
                    <a:pt x="3768906" y="3900175"/>
                    <a:pt x="3775276" y="3923818"/>
                    <a:pt x="3782992" y="3946967"/>
                  </a:cubicBezTo>
                  <a:lnTo>
                    <a:pt x="3794567" y="3981691"/>
                  </a:lnTo>
                  <a:cubicBezTo>
                    <a:pt x="3790709" y="4070430"/>
                    <a:pt x="3793173" y="4159671"/>
                    <a:pt x="3782992" y="4247909"/>
                  </a:cubicBezTo>
                  <a:cubicBezTo>
                    <a:pt x="3781397" y="4261728"/>
                    <a:pt x="3765323" y="4269847"/>
                    <a:pt x="3759843" y="4282633"/>
                  </a:cubicBezTo>
                  <a:cubicBezTo>
                    <a:pt x="3753577" y="4297254"/>
                    <a:pt x="3753854" y="4314036"/>
                    <a:pt x="3748268" y="4328931"/>
                  </a:cubicBezTo>
                  <a:cubicBezTo>
                    <a:pt x="3717827" y="4410105"/>
                    <a:pt x="3735553" y="4342787"/>
                    <a:pt x="3701969" y="4409954"/>
                  </a:cubicBezTo>
                  <a:cubicBezTo>
                    <a:pt x="3696513" y="4420867"/>
                    <a:pt x="3695850" y="4433765"/>
                    <a:pt x="3690394" y="4444678"/>
                  </a:cubicBezTo>
                  <a:cubicBezTo>
                    <a:pt x="3635368" y="4554731"/>
                    <a:pt x="3703818" y="4369683"/>
                    <a:pt x="3644096" y="4548850"/>
                  </a:cubicBezTo>
                  <a:lnTo>
                    <a:pt x="3632521" y="4583574"/>
                  </a:lnTo>
                  <a:cubicBezTo>
                    <a:pt x="3628663" y="4595149"/>
                    <a:pt x="3627714" y="4608146"/>
                    <a:pt x="3620946" y="4618298"/>
                  </a:cubicBezTo>
                  <a:cubicBezTo>
                    <a:pt x="3613230" y="4629873"/>
                    <a:pt x="3604018" y="4640580"/>
                    <a:pt x="3597797" y="4653023"/>
                  </a:cubicBezTo>
                  <a:cubicBezTo>
                    <a:pt x="3592341" y="4663936"/>
                    <a:pt x="3591028" y="4676533"/>
                    <a:pt x="3586222" y="4687747"/>
                  </a:cubicBezTo>
                  <a:cubicBezTo>
                    <a:pt x="3579425" y="4703606"/>
                    <a:pt x="3570789" y="4718612"/>
                    <a:pt x="3563073" y="4734045"/>
                  </a:cubicBezTo>
                  <a:cubicBezTo>
                    <a:pt x="3559215" y="4764911"/>
                    <a:pt x="3557062" y="4796039"/>
                    <a:pt x="3551498" y="4826643"/>
                  </a:cubicBezTo>
                  <a:cubicBezTo>
                    <a:pt x="3549316" y="4838647"/>
                    <a:pt x="3539924" y="4849166"/>
                    <a:pt x="3539924" y="4861367"/>
                  </a:cubicBezTo>
                  <a:cubicBezTo>
                    <a:pt x="3539924" y="4919369"/>
                    <a:pt x="3543295" y="4977568"/>
                    <a:pt x="3551498" y="5034987"/>
                  </a:cubicBezTo>
                  <a:cubicBezTo>
                    <a:pt x="3554949" y="5059143"/>
                    <a:pt x="3566932" y="5081286"/>
                    <a:pt x="3574648" y="5104435"/>
                  </a:cubicBezTo>
                  <a:cubicBezTo>
                    <a:pt x="3578506" y="5116010"/>
                    <a:pt x="3580766" y="5128246"/>
                    <a:pt x="3586222" y="5139159"/>
                  </a:cubicBezTo>
                  <a:cubicBezTo>
                    <a:pt x="3593939" y="5154592"/>
                    <a:pt x="3602964" y="5169437"/>
                    <a:pt x="3609372" y="5185458"/>
                  </a:cubicBezTo>
                  <a:cubicBezTo>
                    <a:pt x="3621180" y="5214979"/>
                    <a:pt x="3637275" y="5267101"/>
                    <a:pt x="3644096" y="5301205"/>
                  </a:cubicBezTo>
                  <a:cubicBezTo>
                    <a:pt x="3648698" y="5324218"/>
                    <a:pt x="3651068" y="5347640"/>
                    <a:pt x="3655670" y="5370653"/>
                  </a:cubicBezTo>
                  <a:cubicBezTo>
                    <a:pt x="3658790" y="5386252"/>
                    <a:pt x="3663794" y="5401423"/>
                    <a:pt x="3667245" y="5416952"/>
                  </a:cubicBezTo>
                  <a:cubicBezTo>
                    <a:pt x="3671513" y="5436157"/>
                    <a:pt x="3674552" y="5455620"/>
                    <a:pt x="3678820" y="5474825"/>
                  </a:cubicBezTo>
                  <a:cubicBezTo>
                    <a:pt x="3680601" y="5482841"/>
                    <a:pt x="3695143" y="5544472"/>
                    <a:pt x="3701969" y="5555848"/>
                  </a:cubicBezTo>
                  <a:cubicBezTo>
                    <a:pt x="3707584" y="5565206"/>
                    <a:pt x="3717402" y="5571281"/>
                    <a:pt x="3725119" y="5578997"/>
                  </a:cubicBezTo>
                  <a:cubicBezTo>
                    <a:pt x="3728977" y="5590572"/>
                    <a:pt x="3736693" y="5601520"/>
                    <a:pt x="3736693" y="5613721"/>
                  </a:cubicBezTo>
                  <a:cubicBezTo>
                    <a:pt x="3736693" y="5683276"/>
                    <a:pt x="3731713" y="5752824"/>
                    <a:pt x="3725119" y="5822066"/>
                  </a:cubicBezTo>
                  <a:cubicBezTo>
                    <a:pt x="3723962" y="5834212"/>
                    <a:pt x="3717828" y="5845366"/>
                    <a:pt x="3713544" y="5856790"/>
                  </a:cubicBezTo>
                  <a:cubicBezTo>
                    <a:pt x="3706248" y="5876244"/>
                    <a:pt x="3698111" y="5895372"/>
                    <a:pt x="3690394" y="5914663"/>
                  </a:cubicBezTo>
                  <a:cubicBezTo>
                    <a:pt x="3689694" y="5918164"/>
                    <a:pt x="3672276" y="6010031"/>
                    <a:pt x="3667245" y="6018835"/>
                  </a:cubicBezTo>
                  <a:cubicBezTo>
                    <a:pt x="3659124" y="6033047"/>
                    <a:pt x="3644096" y="6041984"/>
                    <a:pt x="3632521" y="6053559"/>
                  </a:cubicBezTo>
                  <a:cubicBezTo>
                    <a:pt x="3628663" y="6068992"/>
                    <a:pt x="3625316" y="6084562"/>
                    <a:pt x="3620946" y="6099858"/>
                  </a:cubicBezTo>
                  <a:cubicBezTo>
                    <a:pt x="3617594" y="6111589"/>
                    <a:pt x="3609372" y="6122381"/>
                    <a:pt x="3609372" y="6134582"/>
                  </a:cubicBezTo>
                  <a:cubicBezTo>
                    <a:pt x="3609372" y="6202852"/>
                    <a:pt x="3615468" y="6248518"/>
                    <a:pt x="3632521" y="6308202"/>
                  </a:cubicBezTo>
                  <a:cubicBezTo>
                    <a:pt x="3635873" y="6319933"/>
                    <a:pt x="3638043" y="6332333"/>
                    <a:pt x="3644096" y="6342926"/>
                  </a:cubicBezTo>
                  <a:cubicBezTo>
                    <a:pt x="3653667" y="6359675"/>
                    <a:pt x="3667245" y="6373792"/>
                    <a:pt x="3678820" y="6389225"/>
                  </a:cubicBezTo>
                  <a:cubicBezTo>
                    <a:pt x="3682678" y="6404658"/>
                    <a:pt x="3684128" y="6420902"/>
                    <a:pt x="3690394" y="6435524"/>
                  </a:cubicBezTo>
                  <a:cubicBezTo>
                    <a:pt x="3695874" y="6448310"/>
                    <a:pt x="3709145" y="6457051"/>
                    <a:pt x="3713544" y="6470248"/>
                  </a:cubicBezTo>
                  <a:cubicBezTo>
                    <a:pt x="3720966" y="6492512"/>
                    <a:pt x="3721261" y="6516547"/>
                    <a:pt x="3725119" y="6539696"/>
                  </a:cubicBezTo>
                  <a:cubicBezTo>
                    <a:pt x="3728977" y="6601428"/>
                    <a:pt x="3731761" y="6663236"/>
                    <a:pt x="3736693" y="6724891"/>
                  </a:cubicBezTo>
                  <a:cubicBezTo>
                    <a:pt x="3744854" y="6826906"/>
                    <a:pt x="3738882" y="6800906"/>
                    <a:pt x="3759843" y="6863787"/>
                  </a:cubicBezTo>
                  <a:cubicBezTo>
                    <a:pt x="3732294" y="6946432"/>
                    <a:pt x="3750228" y="6912932"/>
                    <a:pt x="3713544" y="6967959"/>
                  </a:cubicBezTo>
                  <a:cubicBezTo>
                    <a:pt x="3717402" y="6991108"/>
                    <a:pt x="3717698" y="7015143"/>
                    <a:pt x="3725119" y="7037407"/>
                  </a:cubicBezTo>
                  <a:cubicBezTo>
                    <a:pt x="3729518" y="7050604"/>
                    <a:pt x="3745140" y="7058576"/>
                    <a:pt x="3748268" y="7072131"/>
                  </a:cubicBezTo>
                  <a:cubicBezTo>
                    <a:pt x="3756987" y="7109913"/>
                    <a:pt x="3753468" y="7149631"/>
                    <a:pt x="3759843" y="7187878"/>
                  </a:cubicBezTo>
                  <a:cubicBezTo>
                    <a:pt x="3765073" y="7219261"/>
                    <a:pt x="3775276" y="7249610"/>
                    <a:pt x="3782992" y="7280476"/>
                  </a:cubicBezTo>
                  <a:cubicBezTo>
                    <a:pt x="3797524" y="7338603"/>
                    <a:pt x="3789539" y="7311688"/>
                    <a:pt x="3806141" y="7361498"/>
                  </a:cubicBezTo>
                  <a:cubicBezTo>
                    <a:pt x="3802283" y="7400080"/>
                    <a:pt x="3806828" y="7440460"/>
                    <a:pt x="3794567" y="7477245"/>
                  </a:cubicBezTo>
                  <a:cubicBezTo>
                    <a:pt x="3784039" y="7508830"/>
                    <a:pt x="3681645" y="7511565"/>
                    <a:pt x="3678820" y="7511969"/>
                  </a:cubicBezTo>
                  <a:cubicBezTo>
                    <a:pt x="3667245" y="7519686"/>
                    <a:pt x="3654959" y="7526429"/>
                    <a:pt x="3644096" y="7535119"/>
                  </a:cubicBezTo>
                  <a:cubicBezTo>
                    <a:pt x="3635575" y="7541936"/>
                    <a:pt x="3630304" y="7552653"/>
                    <a:pt x="3620946" y="7558268"/>
                  </a:cubicBezTo>
                  <a:cubicBezTo>
                    <a:pt x="3610484" y="7564545"/>
                    <a:pt x="3597797" y="7565985"/>
                    <a:pt x="3586222" y="7569843"/>
                  </a:cubicBezTo>
                  <a:cubicBezTo>
                    <a:pt x="3582364" y="7581418"/>
                    <a:pt x="3582270" y="7595040"/>
                    <a:pt x="3574648" y="7604567"/>
                  </a:cubicBezTo>
                  <a:cubicBezTo>
                    <a:pt x="3547728" y="7638218"/>
                    <a:pt x="3503817" y="7628638"/>
                    <a:pt x="3470475" y="7650866"/>
                  </a:cubicBezTo>
                  <a:cubicBezTo>
                    <a:pt x="3390875" y="7703932"/>
                    <a:pt x="3427421" y="7688366"/>
                    <a:pt x="3366303" y="7708739"/>
                  </a:cubicBezTo>
                  <a:lnTo>
                    <a:pt x="3331579" y="7812911"/>
                  </a:lnTo>
                  <a:cubicBezTo>
                    <a:pt x="3327721" y="7824486"/>
                    <a:pt x="3328632" y="7839008"/>
                    <a:pt x="3320005" y="7847635"/>
                  </a:cubicBezTo>
                  <a:lnTo>
                    <a:pt x="3296855" y="7870785"/>
                  </a:lnTo>
                  <a:cubicBezTo>
                    <a:pt x="3292997" y="7890076"/>
                    <a:pt x="3296194" y="7912289"/>
                    <a:pt x="3285281" y="7928658"/>
                  </a:cubicBezTo>
                  <a:cubicBezTo>
                    <a:pt x="3278513" y="7938810"/>
                    <a:pt x="3250557" y="7940233"/>
                    <a:pt x="3250557" y="7940233"/>
                  </a:cubicBezTo>
                  <a:lnTo>
                    <a:pt x="1120815" y="7940233"/>
                  </a:lnTo>
                  <a:cubicBezTo>
                    <a:pt x="1116957" y="5671595"/>
                    <a:pt x="0" y="2268638"/>
                    <a:pt x="1109240" y="1134319"/>
                  </a:cubicBezTo>
                  <a:close/>
                </a:path>
              </a:pathLst>
            </a:custGeom>
            <a:solidFill>
              <a:schemeClr val="tx1"/>
            </a:solidFill>
            <a:ln>
              <a:solidFill>
                <a:srgbClr val="CCFF66"/>
              </a:solidFill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 dirty="0"/>
            </a:p>
          </p:txBody>
        </p:sp>
        <p:sp>
          <p:nvSpPr>
            <p:cNvPr id="3" name="Figura a mano libera 2"/>
            <p:cNvSpPr/>
            <p:nvPr/>
          </p:nvSpPr>
          <p:spPr>
            <a:xfrm>
              <a:off x="4572000" y="1507051"/>
              <a:ext cx="4766210" cy="5378333"/>
            </a:xfrm>
            <a:custGeom>
              <a:avLst/>
              <a:gdLst>
                <a:gd name="connsiteX0" fmla="*/ 4815069 w 4838218"/>
                <a:gd name="connsiteY0" fmla="*/ 243069 h 5162309"/>
                <a:gd name="connsiteX1" fmla="*/ 4815069 w 4838218"/>
                <a:gd name="connsiteY1" fmla="*/ 5116010 h 5162309"/>
                <a:gd name="connsiteX2" fmla="*/ 0 w 4838218"/>
                <a:gd name="connsiteY2" fmla="*/ 5162309 h 5162309"/>
                <a:gd name="connsiteX3" fmla="*/ 57874 w 4838218"/>
                <a:gd name="connsiteY3" fmla="*/ 5011838 h 5162309"/>
                <a:gd name="connsiteX4" fmla="*/ 92598 w 4838218"/>
                <a:gd name="connsiteY4" fmla="*/ 4977114 h 5162309"/>
                <a:gd name="connsiteX5" fmla="*/ 115747 w 4838218"/>
                <a:gd name="connsiteY5" fmla="*/ 4942390 h 5162309"/>
                <a:gd name="connsiteX6" fmla="*/ 150471 w 4838218"/>
                <a:gd name="connsiteY6" fmla="*/ 4907666 h 5162309"/>
                <a:gd name="connsiteX7" fmla="*/ 173620 w 4838218"/>
                <a:gd name="connsiteY7" fmla="*/ 4872942 h 5162309"/>
                <a:gd name="connsiteX8" fmla="*/ 243069 w 4838218"/>
                <a:gd name="connsiteY8" fmla="*/ 4803494 h 5162309"/>
                <a:gd name="connsiteX9" fmla="*/ 277793 w 4838218"/>
                <a:gd name="connsiteY9" fmla="*/ 4768770 h 5162309"/>
                <a:gd name="connsiteX10" fmla="*/ 335666 w 4838218"/>
                <a:gd name="connsiteY10" fmla="*/ 4687747 h 5162309"/>
                <a:gd name="connsiteX11" fmla="*/ 358815 w 4838218"/>
                <a:gd name="connsiteY11" fmla="*/ 4606724 h 5162309"/>
                <a:gd name="connsiteX12" fmla="*/ 381965 w 4838218"/>
                <a:gd name="connsiteY12" fmla="*/ 4537276 h 5162309"/>
                <a:gd name="connsiteX13" fmla="*/ 405114 w 4838218"/>
                <a:gd name="connsiteY13" fmla="*/ 4444679 h 5162309"/>
                <a:gd name="connsiteX14" fmla="*/ 416689 w 4838218"/>
                <a:gd name="connsiteY14" fmla="*/ 4398380 h 5162309"/>
                <a:gd name="connsiteX15" fmla="*/ 439838 w 4838218"/>
                <a:gd name="connsiteY15" fmla="*/ 4328932 h 5162309"/>
                <a:gd name="connsiteX16" fmla="*/ 451413 w 4838218"/>
                <a:gd name="connsiteY16" fmla="*/ 4294208 h 5162309"/>
                <a:gd name="connsiteX17" fmla="*/ 462988 w 4838218"/>
                <a:gd name="connsiteY17" fmla="*/ 4247909 h 5162309"/>
                <a:gd name="connsiteX18" fmla="*/ 474562 w 4838218"/>
                <a:gd name="connsiteY18" fmla="*/ 3970117 h 5162309"/>
                <a:gd name="connsiteX19" fmla="*/ 497712 w 4838218"/>
                <a:gd name="connsiteY19" fmla="*/ 3935393 h 5162309"/>
                <a:gd name="connsiteX20" fmla="*/ 520861 w 4838218"/>
                <a:gd name="connsiteY20" fmla="*/ 3865945 h 5162309"/>
                <a:gd name="connsiteX21" fmla="*/ 532436 w 4838218"/>
                <a:gd name="connsiteY21" fmla="*/ 3831221 h 5162309"/>
                <a:gd name="connsiteX22" fmla="*/ 544010 w 4838218"/>
                <a:gd name="connsiteY22" fmla="*/ 3796497 h 5162309"/>
                <a:gd name="connsiteX23" fmla="*/ 567160 w 4838218"/>
                <a:gd name="connsiteY23" fmla="*/ 3773347 h 5162309"/>
                <a:gd name="connsiteX24" fmla="*/ 590309 w 4838218"/>
                <a:gd name="connsiteY24" fmla="*/ 3727048 h 5162309"/>
                <a:gd name="connsiteX25" fmla="*/ 601884 w 4838218"/>
                <a:gd name="connsiteY25" fmla="*/ 3692324 h 5162309"/>
                <a:gd name="connsiteX26" fmla="*/ 636608 w 4838218"/>
                <a:gd name="connsiteY26" fmla="*/ 3622876 h 5162309"/>
                <a:gd name="connsiteX27" fmla="*/ 671332 w 4838218"/>
                <a:gd name="connsiteY27" fmla="*/ 3507129 h 5162309"/>
                <a:gd name="connsiteX28" fmla="*/ 682907 w 4838218"/>
                <a:gd name="connsiteY28" fmla="*/ 3472405 h 5162309"/>
                <a:gd name="connsiteX29" fmla="*/ 694481 w 4838218"/>
                <a:gd name="connsiteY29" fmla="*/ 3437681 h 5162309"/>
                <a:gd name="connsiteX30" fmla="*/ 717631 w 4838218"/>
                <a:gd name="connsiteY30" fmla="*/ 3391383 h 5162309"/>
                <a:gd name="connsiteX31" fmla="*/ 740780 w 4838218"/>
                <a:gd name="connsiteY31" fmla="*/ 3356659 h 5162309"/>
                <a:gd name="connsiteX32" fmla="*/ 752355 w 4838218"/>
                <a:gd name="connsiteY32" fmla="*/ 3321935 h 5162309"/>
                <a:gd name="connsiteX33" fmla="*/ 810228 w 4838218"/>
                <a:gd name="connsiteY33" fmla="*/ 3275636 h 5162309"/>
                <a:gd name="connsiteX34" fmla="*/ 856527 w 4838218"/>
                <a:gd name="connsiteY34" fmla="*/ 3206188 h 5162309"/>
                <a:gd name="connsiteX35" fmla="*/ 902826 w 4838218"/>
                <a:gd name="connsiteY35" fmla="*/ 3113590 h 5162309"/>
                <a:gd name="connsiteX36" fmla="*/ 972274 w 4838218"/>
                <a:gd name="connsiteY36" fmla="*/ 3044142 h 5162309"/>
                <a:gd name="connsiteX37" fmla="*/ 1030147 w 4838218"/>
                <a:gd name="connsiteY37" fmla="*/ 2974694 h 5162309"/>
                <a:gd name="connsiteX38" fmla="*/ 1064871 w 4838218"/>
                <a:gd name="connsiteY38" fmla="*/ 2951545 h 5162309"/>
                <a:gd name="connsiteX39" fmla="*/ 1122745 w 4838218"/>
                <a:gd name="connsiteY39" fmla="*/ 2905246 h 5162309"/>
                <a:gd name="connsiteX40" fmla="*/ 1192193 w 4838218"/>
                <a:gd name="connsiteY40" fmla="*/ 2882097 h 5162309"/>
                <a:gd name="connsiteX41" fmla="*/ 1226917 w 4838218"/>
                <a:gd name="connsiteY41" fmla="*/ 2870522 h 5162309"/>
                <a:gd name="connsiteX42" fmla="*/ 1307939 w 4838218"/>
                <a:gd name="connsiteY42" fmla="*/ 2847372 h 5162309"/>
                <a:gd name="connsiteX43" fmla="*/ 1365813 w 4838218"/>
                <a:gd name="connsiteY43" fmla="*/ 2801074 h 5162309"/>
                <a:gd name="connsiteX44" fmla="*/ 1446836 w 4838218"/>
                <a:gd name="connsiteY44" fmla="*/ 2766350 h 5162309"/>
                <a:gd name="connsiteX45" fmla="*/ 1551008 w 4838218"/>
                <a:gd name="connsiteY45" fmla="*/ 2708476 h 5162309"/>
                <a:gd name="connsiteX46" fmla="*/ 1932972 w 4838218"/>
                <a:gd name="connsiteY46" fmla="*/ 2696902 h 5162309"/>
                <a:gd name="connsiteX47" fmla="*/ 1979271 w 4838218"/>
                <a:gd name="connsiteY47" fmla="*/ 2685327 h 5162309"/>
                <a:gd name="connsiteX48" fmla="*/ 2013995 w 4838218"/>
                <a:gd name="connsiteY48" fmla="*/ 2673752 h 5162309"/>
                <a:gd name="connsiteX49" fmla="*/ 2141317 w 4838218"/>
                <a:gd name="connsiteY49" fmla="*/ 2650603 h 5162309"/>
                <a:gd name="connsiteX50" fmla="*/ 2210765 w 4838218"/>
                <a:gd name="connsiteY50" fmla="*/ 2627453 h 5162309"/>
                <a:gd name="connsiteX51" fmla="*/ 2245489 w 4838218"/>
                <a:gd name="connsiteY51" fmla="*/ 2615879 h 5162309"/>
                <a:gd name="connsiteX52" fmla="*/ 2280213 w 4838218"/>
                <a:gd name="connsiteY52" fmla="*/ 2604304 h 5162309"/>
                <a:gd name="connsiteX53" fmla="*/ 2361236 w 4838218"/>
                <a:gd name="connsiteY53" fmla="*/ 2569580 h 5162309"/>
                <a:gd name="connsiteX54" fmla="*/ 2395960 w 4838218"/>
                <a:gd name="connsiteY54" fmla="*/ 2534856 h 5162309"/>
                <a:gd name="connsiteX55" fmla="*/ 2430684 w 4838218"/>
                <a:gd name="connsiteY55" fmla="*/ 2523281 h 5162309"/>
                <a:gd name="connsiteX56" fmla="*/ 2476983 w 4838218"/>
                <a:gd name="connsiteY56" fmla="*/ 2500132 h 5162309"/>
                <a:gd name="connsiteX57" fmla="*/ 2558005 w 4838218"/>
                <a:gd name="connsiteY57" fmla="*/ 2395960 h 5162309"/>
                <a:gd name="connsiteX58" fmla="*/ 2569580 w 4838218"/>
                <a:gd name="connsiteY58" fmla="*/ 2245489 h 5162309"/>
                <a:gd name="connsiteX59" fmla="*/ 2581155 w 4838218"/>
                <a:gd name="connsiteY59" fmla="*/ 2176041 h 5162309"/>
                <a:gd name="connsiteX60" fmla="*/ 2569580 w 4838218"/>
                <a:gd name="connsiteY60" fmla="*/ 1967697 h 5162309"/>
                <a:gd name="connsiteX61" fmla="*/ 2604304 w 4838218"/>
                <a:gd name="connsiteY61" fmla="*/ 1782502 h 5162309"/>
                <a:gd name="connsiteX62" fmla="*/ 2627453 w 4838218"/>
                <a:gd name="connsiteY62" fmla="*/ 1713053 h 5162309"/>
                <a:gd name="connsiteX63" fmla="*/ 2639028 w 4838218"/>
                <a:gd name="connsiteY63" fmla="*/ 1562583 h 5162309"/>
                <a:gd name="connsiteX64" fmla="*/ 2650603 w 4838218"/>
                <a:gd name="connsiteY64" fmla="*/ 1331089 h 5162309"/>
                <a:gd name="connsiteX65" fmla="*/ 2662177 w 4838218"/>
                <a:gd name="connsiteY65" fmla="*/ 1284790 h 5162309"/>
                <a:gd name="connsiteX66" fmla="*/ 2685327 w 4838218"/>
                <a:gd name="connsiteY66" fmla="*/ 1250066 h 5162309"/>
                <a:gd name="connsiteX67" fmla="*/ 2708476 w 4838218"/>
                <a:gd name="connsiteY67" fmla="*/ 1180618 h 5162309"/>
                <a:gd name="connsiteX68" fmla="*/ 2731626 w 4838218"/>
                <a:gd name="connsiteY68" fmla="*/ 1099595 h 5162309"/>
                <a:gd name="connsiteX69" fmla="*/ 2777924 w 4838218"/>
                <a:gd name="connsiteY69" fmla="*/ 1030147 h 5162309"/>
                <a:gd name="connsiteX70" fmla="*/ 2801074 w 4838218"/>
                <a:gd name="connsiteY70" fmla="*/ 995423 h 5162309"/>
                <a:gd name="connsiteX71" fmla="*/ 2835798 w 4838218"/>
                <a:gd name="connsiteY71" fmla="*/ 949124 h 5162309"/>
                <a:gd name="connsiteX72" fmla="*/ 2882096 w 4838218"/>
                <a:gd name="connsiteY72" fmla="*/ 879676 h 5162309"/>
                <a:gd name="connsiteX73" fmla="*/ 2905246 w 4838218"/>
                <a:gd name="connsiteY73" fmla="*/ 844952 h 5162309"/>
                <a:gd name="connsiteX74" fmla="*/ 2928395 w 4838218"/>
                <a:gd name="connsiteY74" fmla="*/ 810228 h 5162309"/>
                <a:gd name="connsiteX75" fmla="*/ 2951545 w 4838218"/>
                <a:gd name="connsiteY75" fmla="*/ 787079 h 5162309"/>
                <a:gd name="connsiteX76" fmla="*/ 2986269 w 4838218"/>
                <a:gd name="connsiteY76" fmla="*/ 729205 h 5162309"/>
                <a:gd name="connsiteX77" fmla="*/ 3090441 w 4838218"/>
                <a:gd name="connsiteY77" fmla="*/ 601884 h 5162309"/>
                <a:gd name="connsiteX78" fmla="*/ 3159889 w 4838218"/>
                <a:gd name="connsiteY78" fmla="*/ 555585 h 5162309"/>
                <a:gd name="connsiteX79" fmla="*/ 3194613 w 4838218"/>
                <a:gd name="connsiteY79" fmla="*/ 532436 h 5162309"/>
                <a:gd name="connsiteX80" fmla="*/ 3252486 w 4838218"/>
                <a:gd name="connsiteY80" fmla="*/ 486137 h 5162309"/>
                <a:gd name="connsiteX81" fmla="*/ 3333509 w 4838218"/>
                <a:gd name="connsiteY81" fmla="*/ 462988 h 5162309"/>
                <a:gd name="connsiteX82" fmla="*/ 3402957 w 4838218"/>
                <a:gd name="connsiteY82" fmla="*/ 439838 h 5162309"/>
                <a:gd name="connsiteX83" fmla="*/ 3483980 w 4838218"/>
                <a:gd name="connsiteY83" fmla="*/ 393540 h 5162309"/>
                <a:gd name="connsiteX84" fmla="*/ 3588152 w 4838218"/>
                <a:gd name="connsiteY84" fmla="*/ 370390 h 5162309"/>
                <a:gd name="connsiteX85" fmla="*/ 3669175 w 4838218"/>
                <a:gd name="connsiteY85" fmla="*/ 324091 h 5162309"/>
                <a:gd name="connsiteX86" fmla="*/ 3715474 w 4838218"/>
                <a:gd name="connsiteY86" fmla="*/ 300942 h 5162309"/>
                <a:gd name="connsiteX87" fmla="*/ 3819646 w 4838218"/>
                <a:gd name="connsiteY87" fmla="*/ 219919 h 5162309"/>
                <a:gd name="connsiteX88" fmla="*/ 3854370 w 4838218"/>
                <a:gd name="connsiteY88" fmla="*/ 196770 h 5162309"/>
                <a:gd name="connsiteX89" fmla="*/ 3889094 w 4838218"/>
                <a:gd name="connsiteY89" fmla="*/ 185195 h 5162309"/>
                <a:gd name="connsiteX90" fmla="*/ 3923818 w 4838218"/>
                <a:gd name="connsiteY90" fmla="*/ 162046 h 5162309"/>
                <a:gd name="connsiteX91" fmla="*/ 3970117 w 4838218"/>
                <a:gd name="connsiteY91" fmla="*/ 138897 h 5162309"/>
                <a:gd name="connsiteX92" fmla="*/ 4027990 w 4838218"/>
                <a:gd name="connsiteY92" fmla="*/ 92598 h 5162309"/>
                <a:gd name="connsiteX93" fmla="*/ 4085864 w 4838218"/>
                <a:gd name="connsiteY93" fmla="*/ 57874 h 5162309"/>
                <a:gd name="connsiteX94" fmla="*/ 4456253 w 4838218"/>
                <a:gd name="connsiteY94" fmla="*/ 92598 h 5162309"/>
                <a:gd name="connsiteX95" fmla="*/ 4606724 w 4838218"/>
                <a:gd name="connsiteY95" fmla="*/ 81023 h 5162309"/>
                <a:gd name="connsiteX96" fmla="*/ 4676172 w 4838218"/>
                <a:gd name="connsiteY96" fmla="*/ 34724 h 5162309"/>
                <a:gd name="connsiteX97" fmla="*/ 4757195 w 4838218"/>
                <a:gd name="connsiteY97" fmla="*/ 0 h 5162309"/>
                <a:gd name="connsiteX98" fmla="*/ 4803494 w 4838218"/>
                <a:gd name="connsiteY98" fmla="*/ 92598 h 5162309"/>
                <a:gd name="connsiteX99" fmla="*/ 4803494 w 4838218"/>
                <a:gd name="connsiteY99" fmla="*/ 92598 h 5162309"/>
                <a:gd name="connsiteX100" fmla="*/ 4838218 w 4838218"/>
                <a:gd name="connsiteY100" fmla="*/ 162046 h 5162309"/>
                <a:gd name="connsiteX101" fmla="*/ 4826643 w 4838218"/>
                <a:gd name="connsiteY101" fmla="*/ 231494 h 5162309"/>
                <a:gd name="connsiteX102" fmla="*/ 4815069 w 4838218"/>
                <a:gd name="connsiteY102" fmla="*/ 243069 h 51623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</a:cxnLst>
              <a:rect l="l" t="t" r="r" b="b"/>
              <a:pathLst>
                <a:path w="4838218" h="5162309">
                  <a:moveTo>
                    <a:pt x="4815069" y="243069"/>
                  </a:moveTo>
                  <a:lnTo>
                    <a:pt x="4815069" y="5116010"/>
                  </a:lnTo>
                  <a:lnTo>
                    <a:pt x="0" y="5162309"/>
                  </a:lnTo>
                  <a:cubicBezTo>
                    <a:pt x="8745" y="5136073"/>
                    <a:pt x="33174" y="5046418"/>
                    <a:pt x="57874" y="5011838"/>
                  </a:cubicBezTo>
                  <a:cubicBezTo>
                    <a:pt x="67388" y="4998518"/>
                    <a:pt x="82119" y="4989689"/>
                    <a:pt x="92598" y="4977114"/>
                  </a:cubicBezTo>
                  <a:cubicBezTo>
                    <a:pt x="101504" y="4966427"/>
                    <a:pt x="106841" y="4953077"/>
                    <a:pt x="115747" y="4942390"/>
                  </a:cubicBezTo>
                  <a:cubicBezTo>
                    <a:pt x="126226" y="4929815"/>
                    <a:pt x="139992" y="4920241"/>
                    <a:pt x="150471" y="4907666"/>
                  </a:cubicBezTo>
                  <a:cubicBezTo>
                    <a:pt x="159377" y="4896979"/>
                    <a:pt x="164567" y="4883504"/>
                    <a:pt x="173620" y="4872942"/>
                  </a:cubicBezTo>
                  <a:cubicBezTo>
                    <a:pt x="173638" y="4872921"/>
                    <a:pt x="231485" y="4815078"/>
                    <a:pt x="243069" y="4803494"/>
                  </a:cubicBezTo>
                  <a:cubicBezTo>
                    <a:pt x="254644" y="4791919"/>
                    <a:pt x="268713" y="4782390"/>
                    <a:pt x="277793" y="4768770"/>
                  </a:cubicBezTo>
                  <a:cubicBezTo>
                    <a:pt x="311643" y="4717995"/>
                    <a:pt x="292595" y="4745175"/>
                    <a:pt x="335666" y="4687747"/>
                  </a:cubicBezTo>
                  <a:cubicBezTo>
                    <a:pt x="374566" y="4571050"/>
                    <a:pt x="315214" y="4752062"/>
                    <a:pt x="358815" y="4606724"/>
                  </a:cubicBezTo>
                  <a:cubicBezTo>
                    <a:pt x="365827" y="4583351"/>
                    <a:pt x="376047" y="4560949"/>
                    <a:pt x="381965" y="4537276"/>
                  </a:cubicBezTo>
                  <a:lnTo>
                    <a:pt x="405114" y="4444679"/>
                  </a:lnTo>
                  <a:cubicBezTo>
                    <a:pt x="408972" y="4429246"/>
                    <a:pt x="411659" y="4413472"/>
                    <a:pt x="416689" y="4398380"/>
                  </a:cubicBezTo>
                  <a:lnTo>
                    <a:pt x="439838" y="4328932"/>
                  </a:lnTo>
                  <a:cubicBezTo>
                    <a:pt x="443696" y="4317357"/>
                    <a:pt x="448454" y="4306045"/>
                    <a:pt x="451413" y="4294208"/>
                  </a:cubicBezTo>
                  <a:lnTo>
                    <a:pt x="462988" y="4247909"/>
                  </a:lnTo>
                  <a:cubicBezTo>
                    <a:pt x="466846" y="4155312"/>
                    <a:pt x="464327" y="4062228"/>
                    <a:pt x="474562" y="3970117"/>
                  </a:cubicBezTo>
                  <a:cubicBezTo>
                    <a:pt x="476098" y="3956291"/>
                    <a:pt x="492062" y="3948105"/>
                    <a:pt x="497712" y="3935393"/>
                  </a:cubicBezTo>
                  <a:cubicBezTo>
                    <a:pt x="507622" y="3913095"/>
                    <a:pt x="513145" y="3889094"/>
                    <a:pt x="520861" y="3865945"/>
                  </a:cubicBezTo>
                  <a:lnTo>
                    <a:pt x="532436" y="3831221"/>
                  </a:lnTo>
                  <a:cubicBezTo>
                    <a:pt x="536294" y="3819646"/>
                    <a:pt x="535383" y="3805124"/>
                    <a:pt x="544010" y="3796497"/>
                  </a:cubicBezTo>
                  <a:lnTo>
                    <a:pt x="567160" y="3773347"/>
                  </a:lnTo>
                  <a:cubicBezTo>
                    <a:pt x="574876" y="3757914"/>
                    <a:pt x="583512" y="3742907"/>
                    <a:pt x="590309" y="3727048"/>
                  </a:cubicBezTo>
                  <a:cubicBezTo>
                    <a:pt x="595115" y="3715834"/>
                    <a:pt x="596428" y="3703237"/>
                    <a:pt x="601884" y="3692324"/>
                  </a:cubicBezTo>
                  <a:cubicBezTo>
                    <a:pt x="635702" y="3624687"/>
                    <a:pt x="617212" y="3690760"/>
                    <a:pt x="636608" y="3622876"/>
                  </a:cubicBezTo>
                  <a:cubicBezTo>
                    <a:pt x="671597" y="3500419"/>
                    <a:pt x="616315" y="3672181"/>
                    <a:pt x="671332" y="3507129"/>
                  </a:cubicBezTo>
                  <a:lnTo>
                    <a:pt x="682907" y="3472405"/>
                  </a:lnTo>
                  <a:cubicBezTo>
                    <a:pt x="686765" y="3460830"/>
                    <a:pt x="689024" y="3448594"/>
                    <a:pt x="694481" y="3437681"/>
                  </a:cubicBezTo>
                  <a:cubicBezTo>
                    <a:pt x="702198" y="3422248"/>
                    <a:pt x="709070" y="3406364"/>
                    <a:pt x="717631" y="3391383"/>
                  </a:cubicBezTo>
                  <a:cubicBezTo>
                    <a:pt x="724533" y="3379305"/>
                    <a:pt x="734559" y="3369101"/>
                    <a:pt x="740780" y="3356659"/>
                  </a:cubicBezTo>
                  <a:cubicBezTo>
                    <a:pt x="746236" y="3345746"/>
                    <a:pt x="746078" y="3332397"/>
                    <a:pt x="752355" y="3321935"/>
                  </a:cubicBezTo>
                  <a:cubicBezTo>
                    <a:pt x="763352" y="3303607"/>
                    <a:pt x="794454" y="3286152"/>
                    <a:pt x="810228" y="3275636"/>
                  </a:cubicBezTo>
                  <a:cubicBezTo>
                    <a:pt x="841428" y="3150838"/>
                    <a:pt x="794356" y="3295004"/>
                    <a:pt x="856527" y="3206188"/>
                  </a:cubicBezTo>
                  <a:cubicBezTo>
                    <a:pt x="876317" y="3177917"/>
                    <a:pt x="878424" y="3137992"/>
                    <a:pt x="902826" y="3113590"/>
                  </a:cubicBezTo>
                  <a:cubicBezTo>
                    <a:pt x="925975" y="3090441"/>
                    <a:pt x="954114" y="3071382"/>
                    <a:pt x="972274" y="3044142"/>
                  </a:cubicBezTo>
                  <a:cubicBezTo>
                    <a:pt x="995036" y="3009999"/>
                    <a:pt x="996726" y="3002544"/>
                    <a:pt x="1030147" y="2974694"/>
                  </a:cubicBezTo>
                  <a:cubicBezTo>
                    <a:pt x="1040834" y="2965788"/>
                    <a:pt x="1054008" y="2960235"/>
                    <a:pt x="1064871" y="2951545"/>
                  </a:cubicBezTo>
                  <a:cubicBezTo>
                    <a:pt x="1094939" y="2927490"/>
                    <a:pt x="1082659" y="2923061"/>
                    <a:pt x="1122745" y="2905246"/>
                  </a:cubicBezTo>
                  <a:cubicBezTo>
                    <a:pt x="1145043" y="2895336"/>
                    <a:pt x="1169044" y="2889813"/>
                    <a:pt x="1192193" y="2882097"/>
                  </a:cubicBezTo>
                  <a:cubicBezTo>
                    <a:pt x="1203768" y="2878239"/>
                    <a:pt x="1215081" y="2873481"/>
                    <a:pt x="1226917" y="2870522"/>
                  </a:cubicBezTo>
                  <a:cubicBezTo>
                    <a:pt x="1285051" y="2855988"/>
                    <a:pt x="1258124" y="2863978"/>
                    <a:pt x="1307939" y="2847372"/>
                  </a:cubicBezTo>
                  <a:cubicBezTo>
                    <a:pt x="1329471" y="2825841"/>
                    <a:pt x="1336611" y="2815675"/>
                    <a:pt x="1365813" y="2801074"/>
                  </a:cubicBezTo>
                  <a:cubicBezTo>
                    <a:pt x="1461598" y="2753181"/>
                    <a:pt x="1326420" y="2838600"/>
                    <a:pt x="1446836" y="2766350"/>
                  </a:cubicBezTo>
                  <a:cubicBezTo>
                    <a:pt x="1465073" y="2755408"/>
                    <a:pt x="1516799" y="2710376"/>
                    <a:pt x="1551008" y="2708476"/>
                  </a:cubicBezTo>
                  <a:cubicBezTo>
                    <a:pt x="1678192" y="2701410"/>
                    <a:pt x="1805651" y="2700760"/>
                    <a:pt x="1932972" y="2696902"/>
                  </a:cubicBezTo>
                  <a:cubicBezTo>
                    <a:pt x="1948405" y="2693044"/>
                    <a:pt x="1963975" y="2689697"/>
                    <a:pt x="1979271" y="2685327"/>
                  </a:cubicBezTo>
                  <a:cubicBezTo>
                    <a:pt x="1991002" y="2681975"/>
                    <a:pt x="2002031" y="2676145"/>
                    <a:pt x="2013995" y="2673752"/>
                  </a:cubicBezTo>
                  <a:cubicBezTo>
                    <a:pt x="2103671" y="2655817"/>
                    <a:pt x="2072688" y="2671192"/>
                    <a:pt x="2141317" y="2650603"/>
                  </a:cubicBezTo>
                  <a:cubicBezTo>
                    <a:pt x="2164689" y="2643591"/>
                    <a:pt x="2187616" y="2635169"/>
                    <a:pt x="2210765" y="2627453"/>
                  </a:cubicBezTo>
                  <a:lnTo>
                    <a:pt x="2245489" y="2615879"/>
                  </a:lnTo>
                  <a:cubicBezTo>
                    <a:pt x="2257064" y="2612021"/>
                    <a:pt x="2270061" y="2611072"/>
                    <a:pt x="2280213" y="2604304"/>
                  </a:cubicBezTo>
                  <a:cubicBezTo>
                    <a:pt x="2328173" y="2572331"/>
                    <a:pt x="2301441" y="2584529"/>
                    <a:pt x="2361236" y="2569580"/>
                  </a:cubicBezTo>
                  <a:cubicBezTo>
                    <a:pt x="2372811" y="2558005"/>
                    <a:pt x="2382340" y="2543936"/>
                    <a:pt x="2395960" y="2534856"/>
                  </a:cubicBezTo>
                  <a:cubicBezTo>
                    <a:pt x="2406112" y="2528088"/>
                    <a:pt x="2419470" y="2528087"/>
                    <a:pt x="2430684" y="2523281"/>
                  </a:cubicBezTo>
                  <a:cubicBezTo>
                    <a:pt x="2446543" y="2516484"/>
                    <a:pt x="2461550" y="2507848"/>
                    <a:pt x="2476983" y="2500132"/>
                  </a:cubicBezTo>
                  <a:cubicBezTo>
                    <a:pt x="2555058" y="2422057"/>
                    <a:pt x="2536079" y="2461742"/>
                    <a:pt x="2558005" y="2395960"/>
                  </a:cubicBezTo>
                  <a:cubicBezTo>
                    <a:pt x="2561863" y="2345803"/>
                    <a:pt x="2564314" y="2295518"/>
                    <a:pt x="2569580" y="2245489"/>
                  </a:cubicBezTo>
                  <a:cubicBezTo>
                    <a:pt x="2572037" y="2222149"/>
                    <a:pt x="2581155" y="2199510"/>
                    <a:pt x="2581155" y="2176041"/>
                  </a:cubicBezTo>
                  <a:cubicBezTo>
                    <a:pt x="2581155" y="2106486"/>
                    <a:pt x="2573438" y="2037145"/>
                    <a:pt x="2569580" y="1967697"/>
                  </a:cubicBezTo>
                  <a:cubicBezTo>
                    <a:pt x="2588814" y="1736896"/>
                    <a:pt x="2558066" y="1898100"/>
                    <a:pt x="2604304" y="1782502"/>
                  </a:cubicBezTo>
                  <a:cubicBezTo>
                    <a:pt x="2613366" y="1759845"/>
                    <a:pt x="2627453" y="1713053"/>
                    <a:pt x="2627453" y="1713053"/>
                  </a:cubicBezTo>
                  <a:cubicBezTo>
                    <a:pt x="2631311" y="1662896"/>
                    <a:pt x="2635985" y="1612796"/>
                    <a:pt x="2639028" y="1562583"/>
                  </a:cubicBezTo>
                  <a:cubicBezTo>
                    <a:pt x="2643702" y="1485463"/>
                    <a:pt x="2644187" y="1408083"/>
                    <a:pt x="2650603" y="1331089"/>
                  </a:cubicBezTo>
                  <a:cubicBezTo>
                    <a:pt x="2651924" y="1315236"/>
                    <a:pt x="2655911" y="1299412"/>
                    <a:pt x="2662177" y="1284790"/>
                  </a:cubicBezTo>
                  <a:cubicBezTo>
                    <a:pt x="2667657" y="1272004"/>
                    <a:pt x="2677610" y="1261641"/>
                    <a:pt x="2685327" y="1250066"/>
                  </a:cubicBezTo>
                  <a:cubicBezTo>
                    <a:pt x="2693043" y="1226917"/>
                    <a:pt x="2702558" y="1204291"/>
                    <a:pt x="2708476" y="1180618"/>
                  </a:cubicBezTo>
                  <a:cubicBezTo>
                    <a:pt x="2714350" y="1157122"/>
                    <a:pt x="2721662" y="1122844"/>
                    <a:pt x="2731626" y="1099595"/>
                  </a:cubicBezTo>
                  <a:cubicBezTo>
                    <a:pt x="2763927" y="1024225"/>
                    <a:pt x="2739873" y="1077711"/>
                    <a:pt x="2777924" y="1030147"/>
                  </a:cubicBezTo>
                  <a:cubicBezTo>
                    <a:pt x="2786614" y="1019284"/>
                    <a:pt x="2792988" y="1006743"/>
                    <a:pt x="2801074" y="995423"/>
                  </a:cubicBezTo>
                  <a:cubicBezTo>
                    <a:pt x="2812287" y="979725"/>
                    <a:pt x="2824735" y="964928"/>
                    <a:pt x="2835798" y="949124"/>
                  </a:cubicBezTo>
                  <a:cubicBezTo>
                    <a:pt x="2851753" y="926331"/>
                    <a:pt x="2866663" y="902825"/>
                    <a:pt x="2882096" y="879676"/>
                  </a:cubicBezTo>
                  <a:lnTo>
                    <a:pt x="2905246" y="844952"/>
                  </a:lnTo>
                  <a:cubicBezTo>
                    <a:pt x="2912962" y="833377"/>
                    <a:pt x="2918558" y="820064"/>
                    <a:pt x="2928395" y="810228"/>
                  </a:cubicBezTo>
                  <a:lnTo>
                    <a:pt x="2951545" y="787079"/>
                  </a:lnTo>
                  <a:cubicBezTo>
                    <a:pt x="2973675" y="720686"/>
                    <a:pt x="2948137" y="780048"/>
                    <a:pt x="2986269" y="729205"/>
                  </a:cubicBezTo>
                  <a:cubicBezTo>
                    <a:pt x="3023521" y="679536"/>
                    <a:pt x="3036604" y="637776"/>
                    <a:pt x="3090441" y="601884"/>
                  </a:cubicBezTo>
                  <a:lnTo>
                    <a:pt x="3159889" y="555585"/>
                  </a:lnTo>
                  <a:cubicBezTo>
                    <a:pt x="3171464" y="547869"/>
                    <a:pt x="3184777" y="542273"/>
                    <a:pt x="3194613" y="532436"/>
                  </a:cubicBezTo>
                  <a:cubicBezTo>
                    <a:pt x="3216146" y="510902"/>
                    <a:pt x="3223281" y="500739"/>
                    <a:pt x="3252486" y="486137"/>
                  </a:cubicBezTo>
                  <a:cubicBezTo>
                    <a:pt x="3271942" y="476409"/>
                    <a:pt x="3314958" y="468553"/>
                    <a:pt x="3333509" y="462988"/>
                  </a:cubicBezTo>
                  <a:cubicBezTo>
                    <a:pt x="3356882" y="455976"/>
                    <a:pt x="3382654" y="453373"/>
                    <a:pt x="3402957" y="439838"/>
                  </a:cubicBezTo>
                  <a:cubicBezTo>
                    <a:pt x="3431742" y="420648"/>
                    <a:pt x="3450412" y="406128"/>
                    <a:pt x="3483980" y="393540"/>
                  </a:cubicBezTo>
                  <a:cubicBezTo>
                    <a:pt x="3502662" y="386534"/>
                    <a:pt x="3572436" y="373533"/>
                    <a:pt x="3588152" y="370390"/>
                  </a:cubicBezTo>
                  <a:cubicBezTo>
                    <a:pt x="3728063" y="300436"/>
                    <a:pt x="3554653" y="389532"/>
                    <a:pt x="3669175" y="324091"/>
                  </a:cubicBezTo>
                  <a:cubicBezTo>
                    <a:pt x="3684156" y="315530"/>
                    <a:pt x="3700041" y="308658"/>
                    <a:pt x="3715474" y="300942"/>
                  </a:cubicBezTo>
                  <a:cubicBezTo>
                    <a:pt x="3769870" y="246546"/>
                    <a:pt x="3736579" y="275297"/>
                    <a:pt x="3819646" y="219919"/>
                  </a:cubicBezTo>
                  <a:cubicBezTo>
                    <a:pt x="3831221" y="212203"/>
                    <a:pt x="3841173" y="201169"/>
                    <a:pt x="3854370" y="196770"/>
                  </a:cubicBezTo>
                  <a:cubicBezTo>
                    <a:pt x="3865945" y="192912"/>
                    <a:pt x="3878181" y="190651"/>
                    <a:pt x="3889094" y="185195"/>
                  </a:cubicBezTo>
                  <a:cubicBezTo>
                    <a:pt x="3901536" y="178974"/>
                    <a:pt x="3911740" y="168948"/>
                    <a:pt x="3923818" y="162046"/>
                  </a:cubicBezTo>
                  <a:cubicBezTo>
                    <a:pt x="3938799" y="153485"/>
                    <a:pt x="3954684" y="146613"/>
                    <a:pt x="3970117" y="138897"/>
                  </a:cubicBezTo>
                  <a:cubicBezTo>
                    <a:pt x="4016223" y="69734"/>
                    <a:pt x="3965869" y="129871"/>
                    <a:pt x="4027990" y="92598"/>
                  </a:cubicBezTo>
                  <a:cubicBezTo>
                    <a:pt x="4107430" y="44934"/>
                    <a:pt x="3987496" y="90660"/>
                    <a:pt x="4085864" y="57874"/>
                  </a:cubicBezTo>
                  <a:cubicBezTo>
                    <a:pt x="4425822" y="82156"/>
                    <a:pt x="4304883" y="54754"/>
                    <a:pt x="4456253" y="92598"/>
                  </a:cubicBezTo>
                  <a:cubicBezTo>
                    <a:pt x="4506410" y="88740"/>
                    <a:pt x="4557184" y="89765"/>
                    <a:pt x="4606724" y="81023"/>
                  </a:cubicBezTo>
                  <a:cubicBezTo>
                    <a:pt x="4663797" y="70951"/>
                    <a:pt x="4640182" y="58718"/>
                    <a:pt x="4676172" y="34724"/>
                  </a:cubicBezTo>
                  <a:cubicBezTo>
                    <a:pt x="4704775" y="15655"/>
                    <a:pt x="4726332" y="10288"/>
                    <a:pt x="4757195" y="0"/>
                  </a:cubicBezTo>
                  <a:cubicBezTo>
                    <a:pt x="4797599" y="40404"/>
                    <a:pt x="4776894" y="12797"/>
                    <a:pt x="4803494" y="92598"/>
                  </a:cubicBezTo>
                  <a:lnTo>
                    <a:pt x="4803494" y="92598"/>
                  </a:lnTo>
                  <a:cubicBezTo>
                    <a:pt x="4833411" y="137474"/>
                    <a:pt x="4822244" y="114125"/>
                    <a:pt x="4838218" y="162046"/>
                  </a:cubicBezTo>
                  <a:cubicBezTo>
                    <a:pt x="4834360" y="185195"/>
                    <a:pt x="4831734" y="208584"/>
                    <a:pt x="4826643" y="231494"/>
                  </a:cubicBezTo>
                  <a:cubicBezTo>
                    <a:pt x="4812629" y="294558"/>
                    <a:pt x="4815069" y="240724"/>
                    <a:pt x="4815069" y="243069"/>
                  </a:cubicBezTo>
                  <a:close/>
                </a:path>
              </a:pathLst>
            </a:custGeom>
            <a:solidFill>
              <a:schemeClr val="tx1"/>
            </a:solidFill>
            <a:ln>
              <a:solidFill>
                <a:srgbClr val="CCFF66"/>
              </a:solidFill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 dirty="0"/>
            </a:p>
          </p:txBody>
        </p:sp>
        <p:sp>
          <p:nvSpPr>
            <p:cNvPr id="4" name="Figura a mano libera 3"/>
            <p:cNvSpPr/>
            <p:nvPr/>
          </p:nvSpPr>
          <p:spPr>
            <a:xfrm>
              <a:off x="6012160" y="3091227"/>
              <a:ext cx="892518" cy="934113"/>
            </a:xfrm>
            <a:custGeom>
              <a:avLst/>
              <a:gdLst>
                <a:gd name="connsiteX0" fmla="*/ 348507 w 892518"/>
                <a:gd name="connsiteY0" fmla="*/ 312517 h 934113"/>
                <a:gd name="connsiteX1" fmla="*/ 348507 w 892518"/>
                <a:gd name="connsiteY1" fmla="*/ 312517 h 934113"/>
                <a:gd name="connsiteX2" fmla="*/ 255910 w 892518"/>
                <a:gd name="connsiteY2" fmla="*/ 358816 h 934113"/>
                <a:gd name="connsiteX3" fmla="*/ 221186 w 892518"/>
                <a:gd name="connsiteY3" fmla="*/ 370390 h 934113"/>
                <a:gd name="connsiteX4" fmla="*/ 140163 w 892518"/>
                <a:gd name="connsiteY4" fmla="*/ 405114 h 934113"/>
                <a:gd name="connsiteX5" fmla="*/ 105439 w 892518"/>
                <a:gd name="connsiteY5" fmla="*/ 428264 h 934113"/>
                <a:gd name="connsiteX6" fmla="*/ 82290 w 892518"/>
                <a:gd name="connsiteY6" fmla="*/ 763929 h 934113"/>
                <a:gd name="connsiteX7" fmla="*/ 93864 w 892518"/>
                <a:gd name="connsiteY7" fmla="*/ 810228 h 934113"/>
                <a:gd name="connsiteX8" fmla="*/ 128589 w 892518"/>
                <a:gd name="connsiteY8" fmla="*/ 868102 h 934113"/>
                <a:gd name="connsiteX9" fmla="*/ 174887 w 892518"/>
                <a:gd name="connsiteY9" fmla="*/ 879676 h 934113"/>
                <a:gd name="connsiteX10" fmla="*/ 198037 w 892518"/>
                <a:gd name="connsiteY10" fmla="*/ 902826 h 934113"/>
                <a:gd name="connsiteX11" fmla="*/ 452680 w 892518"/>
                <a:gd name="connsiteY11" fmla="*/ 902826 h 934113"/>
                <a:gd name="connsiteX12" fmla="*/ 464254 w 892518"/>
                <a:gd name="connsiteY12" fmla="*/ 868102 h 934113"/>
                <a:gd name="connsiteX13" fmla="*/ 487404 w 892518"/>
                <a:gd name="connsiteY13" fmla="*/ 775504 h 934113"/>
                <a:gd name="connsiteX14" fmla="*/ 498978 w 892518"/>
                <a:gd name="connsiteY14" fmla="*/ 740780 h 934113"/>
                <a:gd name="connsiteX15" fmla="*/ 522128 w 892518"/>
                <a:gd name="connsiteY15" fmla="*/ 717631 h 934113"/>
                <a:gd name="connsiteX16" fmla="*/ 545277 w 892518"/>
                <a:gd name="connsiteY16" fmla="*/ 682907 h 934113"/>
                <a:gd name="connsiteX17" fmla="*/ 580001 w 892518"/>
                <a:gd name="connsiteY17" fmla="*/ 625033 h 934113"/>
                <a:gd name="connsiteX18" fmla="*/ 626300 w 892518"/>
                <a:gd name="connsiteY18" fmla="*/ 520861 h 934113"/>
                <a:gd name="connsiteX19" fmla="*/ 661024 w 892518"/>
                <a:gd name="connsiteY19" fmla="*/ 486137 h 934113"/>
                <a:gd name="connsiteX20" fmla="*/ 707323 w 892518"/>
                <a:gd name="connsiteY20" fmla="*/ 474562 h 934113"/>
                <a:gd name="connsiteX21" fmla="*/ 823070 w 892518"/>
                <a:gd name="connsiteY21" fmla="*/ 428264 h 934113"/>
                <a:gd name="connsiteX22" fmla="*/ 869368 w 892518"/>
                <a:gd name="connsiteY22" fmla="*/ 370390 h 934113"/>
                <a:gd name="connsiteX23" fmla="*/ 892518 w 892518"/>
                <a:gd name="connsiteY23" fmla="*/ 300942 h 934113"/>
                <a:gd name="connsiteX24" fmla="*/ 880943 w 892518"/>
                <a:gd name="connsiteY24" fmla="*/ 196770 h 934113"/>
                <a:gd name="connsiteX25" fmla="*/ 857794 w 892518"/>
                <a:gd name="connsiteY25" fmla="*/ 162046 h 934113"/>
                <a:gd name="connsiteX26" fmla="*/ 823070 w 892518"/>
                <a:gd name="connsiteY26" fmla="*/ 104172 h 934113"/>
                <a:gd name="connsiteX27" fmla="*/ 788345 w 892518"/>
                <a:gd name="connsiteY27" fmla="*/ 46299 h 934113"/>
                <a:gd name="connsiteX28" fmla="*/ 765196 w 892518"/>
                <a:gd name="connsiteY28" fmla="*/ 11575 h 934113"/>
                <a:gd name="connsiteX29" fmla="*/ 730472 w 892518"/>
                <a:gd name="connsiteY29" fmla="*/ 0 h 934113"/>
                <a:gd name="connsiteX30" fmla="*/ 556852 w 892518"/>
                <a:gd name="connsiteY30" fmla="*/ 11575 h 934113"/>
                <a:gd name="connsiteX31" fmla="*/ 522128 w 892518"/>
                <a:gd name="connsiteY31" fmla="*/ 23150 h 934113"/>
                <a:gd name="connsiteX32" fmla="*/ 452680 w 892518"/>
                <a:gd name="connsiteY32" fmla="*/ 115747 h 934113"/>
                <a:gd name="connsiteX33" fmla="*/ 394806 w 892518"/>
                <a:gd name="connsiteY33" fmla="*/ 173621 h 934113"/>
                <a:gd name="connsiteX34" fmla="*/ 383232 w 892518"/>
                <a:gd name="connsiteY34" fmla="*/ 219919 h 934113"/>
                <a:gd name="connsiteX35" fmla="*/ 360082 w 892518"/>
                <a:gd name="connsiteY35" fmla="*/ 243069 h 934113"/>
                <a:gd name="connsiteX36" fmla="*/ 348507 w 892518"/>
                <a:gd name="connsiteY36" fmla="*/ 312517 h 9341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</a:cxnLst>
              <a:rect l="l" t="t" r="r" b="b"/>
              <a:pathLst>
                <a:path w="892518" h="934113">
                  <a:moveTo>
                    <a:pt x="348507" y="312517"/>
                  </a:moveTo>
                  <a:lnTo>
                    <a:pt x="348507" y="312517"/>
                  </a:lnTo>
                  <a:cubicBezTo>
                    <a:pt x="317641" y="327950"/>
                    <a:pt x="287326" y="344536"/>
                    <a:pt x="255910" y="358816"/>
                  </a:cubicBezTo>
                  <a:cubicBezTo>
                    <a:pt x="244803" y="363865"/>
                    <a:pt x="232099" y="364934"/>
                    <a:pt x="221186" y="370390"/>
                  </a:cubicBezTo>
                  <a:cubicBezTo>
                    <a:pt x="141251" y="410358"/>
                    <a:pt x="236522" y="381026"/>
                    <a:pt x="140163" y="405114"/>
                  </a:cubicBezTo>
                  <a:cubicBezTo>
                    <a:pt x="128588" y="412831"/>
                    <a:pt x="116126" y="419358"/>
                    <a:pt x="105439" y="428264"/>
                  </a:cubicBezTo>
                  <a:cubicBezTo>
                    <a:pt x="0" y="516131"/>
                    <a:pt x="68432" y="556052"/>
                    <a:pt x="82290" y="763929"/>
                  </a:cubicBezTo>
                  <a:cubicBezTo>
                    <a:pt x="83348" y="779802"/>
                    <a:pt x="89494" y="794932"/>
                    <a:pt x="93864" y="810228"/>
                  </a:cubicBezTo>
                  <a:cubicBezTo>
                    <a:pt x="100464" y="833328"/>
                    <a:pt x="104348" y="855982"/>
                    <a:pt x="128589" y="868102"/>
                  </a:cubicBezTo>
                  <a:cubicBezTo>
                    <a:pt x="142817" y="875216"/>
                    <a:pt x="159454" y="875818"/>
                    <a:pt x="174887" y="879676"/>
                  </a:cubicBezTo>
                  <a:cubicBezTo>
                    <a:pt x="182604" y="887393"/>
                    <a:pt x="188276" y="897946"/>
                    <a:pt x="198037" y="902826"/>
                  </a:cubicBezTo>
                  <a:cubicBezTo>
                    <a:pt x="260612" y="934113"/>
                    <a:pt x="452331" y="902845"/>
                    <a:pt x="452680" y="902826"/>
                  </a:cubicBezTo>
                  <a:cubicBezTo>
                    <a:pt x="456538" y="891251"/>
                    <a:pt x="461044" y="879873"/>
                    <a:pt x="464254" y="868102"/>
                  </a:cubicBezTo>
                  <a:cubicBezTo>
                    <a:pt x="472625" y="837407"/>
                    <a:pt x="477343" y="805687"/>
                    <a:pt x="487404" y="775504"/>
                  </a:cubicBezTo>
                  <a:cubicBezTo>
                    <a:pt x="491262" y="763929"/>
                    <a:pt x="492701" y="751242"/>
                    <a:pt x="498978" y="740780"/>
                  </a:cubicBezTo>
                  <a:cubicBezTo>
                    <a:pt x="504593" y="731422"/>
                    <a:pt x="515311" y="726152"/>
                    <a:pt x="522128" y="717631"/>
                  </a:cubicBezTo>
                  <a:cubicBezTo>
                    <a:pt x="530818" y="706768"/>
                    <a:pt x="539056" y="695349"/>
                    <a:pt x="545277" y="682907"/>
                  </a:cubicBezTo>
                  <a:cubicBezTo>
                    <a:pt x="575328" y="622804"/>
                    <a:pt x="534786" y="670250"/>
                    <a:pt x="580001" y="625033"/>
                  </a:cubicBezTo>
                  <a:cubicBezTo>
                    <a:pt x="596824" y="574565"/>
                    <a:pt x="595730" y="557545"/>
                    <a:pt x="626300" y="520861"/>
                  </a:cubicBezTo>
                  <a:cubicBezTo>
                    <a:pt x="636779" y="508286"/>
                    <a:pt x="646812" y="494258"/>
                    <a:pt x="661024" y="486137"/>
                  </a:cubicBezTo>
                  <a:cubicBezTo>
                    <a:pt x="674836" y="478244"/>
                    <a:pt x="692086" y="479133"/>
                    <a:pt x="707323" y="474562"/>
                  </a:cubicBezTo>
                  <a:cubicBezTo>
                    <a:pt x="778838" y="453107"/>
                    <a:pt x="765059" y="457269"/>
                    <a:pt x="823070" y="428264"/>
                  </a:cubicBezTo>
                  <a:cubicBezTo>
                    <a:pt x="842310" y="409023"/>
                    <a:pt x="857687" y="396672"/>
                    <a:pt x="869368" y="370390"/>
                  </a:cubicBezTo>
                  <a:cubicBezTo>
                    <a:pt x="879278" y="348092"/>
                    <a:pt x="892518" y="300942"/>
                    <a:pt x="892518" y="300942"/>
                  </a:cubicBezTo>
                  <a:cubicBezTo>
                    <a:pt x="888660" y="266218"/>
                    <a:pt x="889417" y="230665"/>
                    <a:pt x="880943" y="196770"/>
                  </a:cubicBezTo>
                  <a:cubicBezTo>
                    <a:pt x="877569" y="183274"/>
                    <a:pt x="864015" y="174488"/>
                    <a:pt x="857794" y="162046"/>
                  </a:cubicBezTo>
                  <a:cubicBezTo>
                    <a:pt x="827743" y="101943"/>
                    <a:pt x="868285" y="149389"/>
                    <a:pt x="823070" y="104172"/>
                  </a:cubicBezTo>
                  <a:cubicBezTo>
                    <a:pt x="802968" y="43867"/>
                    <a:pt x="824663" y="91696"/>
                    <a:pt x="788345" y="46299"/>
                  </a:cubicBezTo>
                  <a:cubicBezTo>
                    <a:pt x="779655" y="35436"/>
                    <a:pt x="776059" y="20265"/>
                    <a:pt x="765196" y="11575"/>
                  </a:cubicBezTo>
                  <a:cubicBezTo>
                    <a:pt x="755669" y="3953"/>
                    <a:pt x="742047" y="3858"/>
                    <a:pt x="730472" y="0"/>
                  </a:cubicBezTo>
                  <a:cubicBezTo>
                    <a:pt x="672599" y="3858"/>
                    <a:pt x="614499" y="5170"/>
                    <a:pt x="556852" y="11575"/>
                  </a:cubicBezTo>
                  <a:cubicBezTo>
                    <a:pt x="544726" y="12922"/>
                    <a:pt x="532590" y="16873"/>
                    <a:pt x="522128" y="23150"/>
                  </a:cubicBezTo>
                  <a:cubicBezTo>
                    <a:pt x="496455" y="38554"/>
                    <a:pt x="461306" y="107121"/>
                    <a:pt x="452680" y="115747"/>
                  </a:cubicBezTo>
                  <a:lnTo>
                    <a:pt x="394806" y="173621"/>
                  </a:lnTo>
                  <a:cubicBezTo>
                    <a:pt x="390948" y="189054"/>
                    <a:pt x="390346" y="205691"/>
                    <a:pt x="383232" y="219919"/>
                  </a:cubicBezTo>
                  <a:cubicBezTo>
                    <a:pt x="378352" y="229680"/>
                    <a:pt x="365697" y="233711"/>
                    <a:pt x="360082" y="243069"/>
                  </a:cubicBezTo>
                  <a:cubicBezTo>
                    <a:pt x="344847" y="268461"/>
                    <a:pt x="350436" y="300942"/>
                    <a:pt x="348507" y="312517"/>
                  </a:cubicBezTo>
                  <a:close/>
                </a:path>
              </a:pathLst>
            </a:custGeom>
            <a:solidFill>
              <a:schemeClr val="tx1"/>
            </a:solidFill>
            <a:ln>
              <a:solidFill>
                <a:srgbClr val="CCFF66"/>
              </a:solidFill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5" name="Figura a mano libera 4"/>
            <p:cNvSpPr/>
            <p:nvPr/>
          </p:nvSpPr>
          <p:spPr>
            <a:xfrm>
              <a:off x="5208608" y="4158324"/>
              <a:ext cx="221199" cy="173620"/>
            </a:xfrm>
            <a:custGeom>
              <a:avLst/>
              <a:gdLst>
                <a:gd name="connsiteX0" fmla="*/ 0 w 221199"/>
                <a:gd name="connsiteY0" fmla="*/ 11575 h 173620"/>
                <a:gd name="connsiteX1" fmla="*/ 0 w 221199"/>
                <a:gd name="connsiteY1" fmla="*/ 11575 h 173620"/>
                <a:gd name="connsiteX2" fmla="*/ 23149 w 221199"/>
                <a:gd name="connsiteY2" fmla="*/ 115747 h 173620"/>
                <a:gd name="connsiteX3" fmla="*/ 92597 w 221199"/>
                <a:gd name="connsiteY3" fmla="*/ 173620 h 173620"/>
                <a:gd name="connsiteX4" fmla="*/ 173620 w 221199"/>
                <a:gd name="connsiteY4" fmla="*/ 162046 h 173620"/>
                <a:gd name="connsiteX5" fmla="*/ 185195 w 221199"/>
                <a:gd name="connsiteY5" fmla="*/ 46299 h 173620"/>
                <a:gd name="connsiteX6" fmla="*/ 162045 w 221199"/>
                <a:gd name="connsiteY6" fmla="*/ 23149 h 173620"/>
                <a:gd name="connsiteX7" fmla="*/ 81022 w 221199"/>
                <a:gd name="connsiteY7" fmla="*/ 0 h 173620"/>
                <a:gd name="connsiteX8" fmla="*/ 0 w 221199"/>
                <a:gd name="connsiteY8" fmla="*/ 11575 h 173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221199" h="173620">
                  <a:moveTo>
                    <a:pt x="0" y="11575"/>
                  </a:moveTo>
                  <a:lnTo>
                    <a:pt x="0" y="11575"/>
                  </a:lnTo>
                  <a:cubicBezTo>
                    <a:pt x="7716" y="46299"/>
                    <a:pt x="9468" y="82912"/>
                    <a:pt x="23149" y="115747"/>
                  </a:cubicBezTo>
                  <a:cubicBezTo>
                    <a:pt x="31718" y="136314"/>
                    <a:pt x="74839" y="161782"/>
                    <a:pt x="92597" y="173620"/>
                  </a:cubicBezTo>
                  <a:cubicBezTo>
                    <a:pt x="119605" y="169762"/>
                    <a:pt x="147738" y="170673"/>
                    <a:pt x="173620" y="162046"/>
                  </a:cubicBezTo>
                  <a:cubicBezTo>
                    <a:pt x="221199" y="146186"/>
                    <a:pt x="191180" y="66248"/>
                    <a:pt x="185195" y="46299"/>
                  </a:cubicBezTo>
                  <a:cubicBezTo>
                    <a:pt x="182059" y="35846"/>
                    <a:pt x="171403" y="28764"/>
                    <a:pt x="162045" y="23149"/>
                  </a:cubicBezTo>
                  <a:cubicBezTo>
                    <a:pt x="150187" y="16034"/>
                    <a:pt x="89666" y="2161"/>
                    <a:pt x="81022" y="0"/>
                  </a:cubicBezTo>
                  <a:cubicBezTo>
                    <a:pt x="810" y="13369"/>
                    <a:pt x="13503" y="9646"/>
                    <a:pt x="0" y="11575"/>
                  </a:cubicBezTo>
                  <a:close/>
                </a:path>
              </a:pathLst>
            </a:custGeom>
            <a:solidFill>
              <a:schemeClr val="tx1"/>
            </a:solidFill>
            <a:ln>
              <a:solidFill>
                <a:srgbClr val="CCFF66"/>
              </a:solidFill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it-IT"/>
            </a:p>
          </p:txBody>
        </p:sp>
        <p:sp>
          <p:nvSpPr>
            <p:cNvPr id="6" name="Ovale 5"/>
            <p:cNvSpPr/>
            <p:nvPr/>
          </p:nvSpPr>
          <p:spPr>
            <a:xfrm>
              <a:off x="3635896" y="354923"/>
              <a:ext cx="144016" cy="144016"/>
            </a:xfrm>
            <a:prstGeom prst="ellipse">
              <a:avLst/>
            </a:prstGeom>
            <a:solidFill>
              <a:srgbClr val="CCFF66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it-IT" dirty="0" smtClean="0"/>
                <a:t>·</a:t>
              </a:r>
              <a:endParaRPr lang="it-IT" dirty="0"/>
            </a:p>
          </p:txBody>
        </p:sp>
        <p:sp>
          <p:nvSpPr>
            <p:cNvPr id="8" name="Ovale 7"/>
            <p:cNvSpPr/>
            <p:nvPr/>
          </p:nvSpPr>
          <p:spPr>
            <a:xfrm>
              <a:off x="2051720" y="3019219"/>
              <a:ext cx="144016" cy="144016"/>
            </a:xfrm>
            <a:prstGeom prst="ellipse">
              <a:avLst/>
            </a:prstGeom>
            <a:solidFill>
              <a:srgbClr val="CCFF66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it-IT" dirty="0" smtClean="0"/>
                <a:t>·</a:t>
              </a:r>
              <a:endParaRPr lang="it-IT" dirty="0"/>
            </a:p>
          </p:txBody>
        </p:sp>
        <p:sp>
          <p:nvSpPr>
            <p:cNvPr id="10" name="Ovale 9"/>
            <p:cNvSpPr/>
            <p:nvPr/>
          </p:nvSpPr>
          <p:spPr>
            <a:xfrm>
              <a:off x="5886430" y="4891427"/>
              <a:ext cx="144016" cy="144016"/>
            </a:xfrm>
            <a:prstGeom prst="ellipse">
              <a:avLst/>
            </a:prstGeom>
            <a:solidFill>
              <a:srgbClr val="CCFF66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it-IT" dirty="0" smtClean="0"/>
                <a:t>·</a:t>
              </a:r>
              <a:endParaRPr lang="it-IT" dirty="0"/>
            </a:p>
          </p:txBody>
        </p:sp>
        <p:sp>
          <p:nvSpPr>
            <p:cNvPr id="12" name="Ovale 11"/>
            <p:cNvSpPr/>
            <p:nvPr/>
          </p:nvSpPr>
          <p:spPr>
            <a:xfrm>
              <a:off x="8046670" y="2299139"/>
              <a:ext cx="144016" cy="144016"/>
            </a:xfrm>
            <a:prstGeom prst="ellipse">
              <a:avLst/>
            </a:prstGeom>
            <a:solidFill>
              <a:srgbClr val="CCFF66"/>
            </a:solidFill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it-IT" dirty="0" smtClean="0"/>
                <a:t>·</a:t>
              </a:r>
              <a:endParaRPr lang="it-IT" dirty="0"/>
            </a:p>
          </p:txBody>
        </p:sp>
      </p:grpSp>
      <p:cxnSp>
        <p:nvCxnSpPr>
          <p:cNvPr id="20" name="Connettore 1 19"/>
          <p:cNvCxnSpPr/>
          <p:nvPr/>
        </p:nvCxnSpPr>
        <p:spPr>
          <a:xfrm>
            <a:off x="3707904" y="692696"/>
            <a:ext cx="0" cy="6165304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Gruppo 25"/>
          <p:cNvGrpSpPr/>
          <p:nvPr/>
        </p:nvGrpSpPr>
        <p:grpSpPr>
          <a:xfrm>
            <a:off x="3707904" y="-4347864"/>
            <a:ext cx="72008" cy="11953328"/>
            <a:chOff x="10980712" y="1196752"/>
            <a:chExt cx="0" cy="9865096"/>
          </a:xfrm>
        </p:grpSpPr>
        <p:cxnSp>
          <p:nvCxnSpPr>
            <p:cNvPr id="22" name="Connettore 1 21"/>
            <p:cNvCxnSpPr/>
            <p:nvPr/>
          </p:nvCxnSpPr>
          <p:spPr>
            <a:xfrm>
              <a:off x="10980712" y="1196752"/>
              <a:ext cx="0" cy="492392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Connettore 1 24"/>
            <p:cNvCxnSpPr/>
            <p:nvPr/>
          </p:nvCxnSpPr>
          <p:spPr>
            <a:xfrm>
              <a:off x="10980712" y="6137920"/>
              <a:ext cx="0" cy="492392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8" name="Connettore 1 27"/>
          <p:cNvCxnSpPr/>
          <p:nvPr/>
        </p:nvCxnSpPr>
        <p:spPr>
          <a:xfrm flipV="1">
            <a:off x="5940152" y="-3195736"/>
            <a:ext cx="0" cy="8928992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ttore 1 31"/>
          <p:cNvCxnSpPr/>
          <p:nvPr/>
        </p:nvCxnSpPr>
        <p:spPr>
          <a:xfrm>
            <a:off x="-972616" y="-2475656"/>
            <a:ext cx="8928992" cy="0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Connettore 1 34"/>
          <p:cNvCxnSpPr/>
          <p:nvPr/>
        </p:nvCxnSpPr>
        <p:spPr>
          <a:xfrm>
            <a:off x="-820216" y="-1539552"/>
            <a:ext cx="8928992" cy="0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ttore 1 36"/>
          <p:cNvCxnSpPr/>
          <p:nvPr/>
        </p:nvCxnSpPr>
        <p:spPr>
          <a:xfrm>
            <a:off x="-828600" y="4581128"/>
            <a:ext cx="8928992" cy="0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nettore 1 37"/>
          <p:cNvCxnSpPr/>
          <p:nvPr/>
        </p:nvCxnSpPr>
        <p:spPr>
          <a:xfrm flipV="1">
            <a:off x="2123728" y="-3267744"/>
            <a:ext cx="0" cy="8928992"/>
          </a:xfrm>
          <a:prstGeom prst="line">
            <a:avLst/>
          </a:prstGeom>
          <a:ln>
            <a:solidFill>
              <a:srgbClr val="CCFF66"/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igura a mano libera 38"/>
          <p:cNvSpPr/>
          <p:nvPr/>
        </p:nvSpPr>
        <p:spPr>
          <a:xfrm>
            <a:off x="-900608" y="-330200"/>
            <a:ext cx="10223500" cy="7556500"/>
          </a:xfrm>
          <a:custGeom>
            <a:avLst/>
            <a:gdLst>
              <a:gd name="connsiteX0" fmla="*/ 10223500 w 10223500"/>
              <a:gd name="connsiteY0" fmla="*/ 7175500 h 7556500"/>
              <a:gd name="connsiteX1" fmla="*/ 4927600 w 10223500"/>
              <a:gd name="connsiteY1" fmla="*/ 7200900 h 7556500"/>
              <a:gd name="connsiteX2" fmla="*/ 5118100 w 10223500"/>
              <a:gd name="connsiteY2" fmla="*/ 7162800 h 7556500"/>
              <a:gd name="connsiteX3" fmla="*/ 5448300 w 10223500"/>
              <a:gd name="connsiteY3" fmla="*/ 7112000 h 7556500"/>
              <a:gd name="connsiteX4" fmla="*/ 5994400 w 10223500"/>
              <a:gd name="connsiteY4" fmla="*/ 6883400 h 7556500"/>
              <a:gd name="connsiteX5" fmla="*/ 6489700 w 10223500"/>
              <a:gd name="connsiteY5" fmla="*/ 6553200 h 7556500"/>
              <a:gd name="connsiteX6" fmla="*/ 6921500 w 10223500"/>
              <a:gd name="connsiteY6" fmla="*/ 6159500 h 7556500"/>
              <a:gd name="connsiteX7" fmla="*/ 7277100 w 10223500"/>
              <a:gd name="connsiteY7" fmla="*/ 5664200 h 7556500"/>
              <a:gd name="connsiteX8" fmla="*/ 7607300 w 10223500"/>
              <a:gd name="connsiteY8" fmla="*/ 4889500 h 7556500"/>
              <a:gd name="connsiteX9" fmla="*/ 7696200 w 10223500"/>
              <a:gd name="connsiteY9" fmla="*/ 4127500 h 7556500"/>
              <a:gd name="connsiteX10" fmla="*/ 7670800 w 10223500"/>
              <a:gd name="connsiteY10" fmla="*/ 3657600 h 7556500"/>
              <a:gd name="connsiteX11" fmla="*/ 7518400 w 10223500"/>
              <a:gd name="connsiteY11" fmla="*/ 3060700 h 7556500"/>
              <a:gd name="connsiteX12" fmla="*/ 7200900 w 10223500"/>
              <a:gd name="connsiteY12" fmla="*/ 2451100 h 7556500"/>
              <a:gd name="connsiteX13" fmla="*/ 6756400 w 10223500"/>
              <a:gd name="connsiteY13" fmla="*/ 1917700 h 7556500"/>
              <a:gd name="connsiteX14" fmla="*/ 6261100 w 10223500"/>
              <a:gd name="connsiteY14" fmla="*/ 1536700 h 7556500"/>
              <a:gd name="connsiteX15" fmla="*/ 5613400 w 10223500"/>
              <a:gd name="connsiteY15" fmla="*/ 1193800 h 7556500"/>
              <a:gd name="connsiteX16" fmla="*/ 5003800 w 10223500"/>
              <a:gd name="connsiteY16" fmla="*/ 1041400 h 7556500"/>
              <a:gd name="connsiteX17" fmla="*/ 4635500 w 10223500"/>
              <a:gd name="connsiteY17" fmla="*/ 1041400 h 7556500"/>
              <a:gd name="connsiteX18" fmla="*/ 3746500 w 10223500"/>
              <a:gd name="connsiteY18" fmla="*/ 1155700 h 7556500"/>
              <a:gd name="connsiteX19" fmla="*/ 3200400 w 10223500"/>
              <a:gd name="connsiteY19" fmla="*/ 1346200 h 7556500"/>
              <a:gd name="connsiteX20" fmla="*/ 2806700 w 10223500"/>
              <a:gd name="connsiteY20" fmla="*/ 1600200 h 7556500"/>
              <a:gd name="connsiteX21" fmla="*/ 2260600 w 10223500"/>
              <a:gd name="connsiteY21" fmla="*/ 2082800 h 7556500"/>
              <a:gd name="connsiteX22" fmla="*/ 1930400 w 10223500"/>
              <a:gd name="connsiteY22" fmla="*/ 2527300 h 7556500"/>
              <a:gd name="connsiteX23" fmla="*/ 1714500 w 10223500"/>
              <a:gd name="connsiteY23" fmla="*/ 2984500 h 7556500"/>
              <a:gd name="connsiteX24" fmla="*/ 1536700 w 10223500"/>
              <a:gd name="connsiteY24" fmla="*/ 3619500 h 7556500"/>
              <a:gd name="connsiteX25" fmla="*/ 1511300 w 10223500"/>
              <a:gd name="connsiteY25" fmla="*/ 4191000 h 7556500"/>
              <a:gd name="connsiteX26" fmla="*/ 1600200 w 10223500"/>
              <a:gd name="connsiteY26" fmla="*/ 4889500 h 7556500"/>
              <a:gd name="connsiteX27" fmla="*/ 1778000 w 10223500"/>
              <a:gd name="connsiteY27" fmla="*/ 5422900 h 7556500"/>
              <a:gd name="connsiteX28" fmla="*/ 2171700 w 10223500"/>
              <a:gd name="connsiteY28" fmla="*/ 6057900 h 7556500"/>
              <a:gd name="connsiteX29" fmla="*/ 2768600 w 10223500"/>
              <a:gd name="connsiteY29" fmla="*/ 6604000 h 7556500"/>
              <a:gd name="connsiteX30" fmla="*/ 3517900 w 10223500"/>
              <a:gd name="connsiteY30" fmla="*/ 7023100 h 7556500"/>
              <a:gd name="connsiteX31" fmla="*/ 4025900 w 10223500"/>
              <a:gd name="connsiteY31" fmla="*/ 7162800 h 7556500"/>
              <a:gd name="connsiteX32" fmla="*/ 4457700 w 10223500"/>
              <a:gd name="connsiteY32" fmla="*/ 7200900 h 7556500"/>
              <a:gd name="connsiteX33" fmla="*/ 4495800 w 10223500"/>
              <a:gd name="connsiteY33" fmla="*/ 7556500 h 7556500"/>
              <a:gd name="connsiteX34" fmla="*/ 76200 w 10223500"/>
              <a:gd name="connsiteY34" fmla="*/ 7531100 h 7556500"/>
              <a:gd name="connsiteX35" fmla="*/ 0 w 10223500"/>
              <a:gd name="connsiteY35" fmla="*/ 0 h 7556500"/>
              <a:gd name="connsiteX36" fmla="*/ 10223500 w 10223500"/>
              <a:gd name="connsiteY36" fmla="*/ 25400 h 7556500"/>
              <a:gd name="connsiteX37" fmla="*/ 10223500 w 10223500"/>
              <a:gd name="connsiteY37" fmla="*/ 7175500 h 75565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</a:cxnLst>
            <a:rect l="l" t="t" r="r" b="b"/>
            <a:pathLst>
              <a:path w="10223500" h="7556500">
                <a:moveTo>
                  <a:pt x="10223500" y="7175500"/>
                </a:moveTo>
                <a:lnTo>
                  <a:pt x="4927600" y="7200900"/>
                </a:lnTo>
                <a:lnTo>
                  <a:pt x="5118100" y="7162800"/>
                </a:lnTo>
                <a:lnTo>
                  <a:pt x="5448300" y="7112000"/>
                </a:lnTo>
                <a:lnTo>
                  <a:pt x="5994400" y="6883400"/>
                </a:lnTo>
                <a:lnTo>
                  <a:pt x="6489700" y="6553200"/>
                </a:lnTo>
                <a:lnTo>
                  <a:pt x="6921500" y="6159500"/>
                </a:lnTo>
                <a:lnTo>
                  <a:pt x="7277100" y="5664200"/>
                </a:lnTo>
                <a:lnTo>
                  <a:pt x="7607300" y="4889500"/>
                </a:lnTo>
                <a:lnTo>
                  <a:pt x="7696200" y="4127500"/>
                </a:lnTo>
                <a:lnTo>
                  <a:pt x="7670800" y="3657600"/>
                </a:lnTo>
                <a:lnTo>
                  <a:pt x="7518400" y="3060700"/>
                </a:lnTo>
                <a:lnTo>
                  <a:pt x="7200900" y="2451100"/>
                </a:lnTo>
                <a:lnTo>
                  <a:pt x="6756400" y="1917700"/>
                </a:lnTo>
                <a:lnTo>
                  <a:pt x="6261100" y="1536700"/>
                </a:lnTo>
                <a:lnTo>
                  <a:pt x="5613400" y="1193800"/>
                </a:lnTo>
                <a:lnTo>
                  <a:pt x="5003800" y="1041400"/>
                </a:lnTo>
                <a:lnTo>
                  <a:pt x="4635500" y="1041400"/>
                </a:lnTo>
                <a:lnTo>
                  <a:pt x="3746500" y="1155700"/>
                </a:lnTo>
                <a:lnTo>
                  <a:pt x="3200400" y="1346200"/>
                </a:lnTo>
                <a:lnTo>
                  <a:pt x="2806700" y="1600200"/>
                </a:lnTo>
                <a:lnTo>
                  <a:pt x="2260600" y="2082800"/>
                </a:lnTo>
                <a:lnTo>
                  <a:pt x="1930400" y="2527300"/>
                </a:lnTo>
                <a:lnTo>
                  <a:pt x="1714500" y="2984500"/>
                </a:lnTo>
                <a:lnTo>
                  <a:pt x="1536700" y="3619500"/>
                </a:lnTo>
                <a:lnTo>
                  <a:pt x="1511300" y="4191000"/>
                </a:lnTo>
                <a:lnTo>
                  <a:pt x="1600200" y="4889500"/>
                </a:lnTo>
                <a:lnTo>
                  <a:pt x="1778000" y="5422900"/>
                </a:lnTo>
                <a:lnTo>
                  <a:pt x="2171700" y="6057900"/>
                </a:lnTo>
                <a:lnTo>
                  <a:pt x="2768600" y="6604000"/>
                </a:lnTo>
                <a:lnTo>
                  <a:pt x="3517900" y="7023100"/>
                </a:lnTo>
                <a:lnTo>
                  <a:pt x="4025900" y="7162800"/>
                </a:lnTo>
                <a:lnTo>
                  <a:pt x="4457700" y="7200900"/>
                </a:lnTo>
                <a:lnTo>
                  <a:pt x="4495800" y="7556500"/>
                </a:lnTo>
                <a:lnTo>
                  <a:pt x="76200" y="7531100"/>
                </a:lnTo>
                <a:lnTo>
                  <a:pt x="0" y="0"/>
                </a:lnTo>
                <a:lnTo>
                  <a:pt x="10223500" y="25400"/>
                </a:lnTo>
                <a:cubicBezTo>
                  <a:pt x="10219267" y="2413000"/>
                  <a:pt x="10215033" y="4800600"/>
                  <a:pt x="10223500" y="7175500"/>
                </a:cubicBezTo>
                <a:close/>
              </a:path>
            </a:pathLst>
          </a:cu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 dirty="0"/>
          </a:p>
        </p:txBody>
      </p:sp>
      <p:sp>
        <p:nvSpPr>
          <p:cNvPr id="18" name="Ovale 17"/>
          <p:cNvSpPr/>
          <p:nvPr/>
        </p:nvSpPr>
        <p:spPr>
          <a:xfrm>
            <a:off x="611560" y="692696"/>
            <a:ext cx="6165304" cy="6165304"/>
          </a:xfrm>
          <a:prstGeom prst="ellipse">
            <a:avLst/>
          </a:prstGeom>
          <a:noFill/>
          <a:ln w="5715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it-IT"/>
          </a:p>
        </p:txBody>
      </p:sp>
      <p:sp>
        <p:nvSpPr>
          <p:cNvPr id="23" name="CasellaDiTesto 22"/>
          <p:cNvSpPr txBox="1"/>
          <p:nvPr/>
        </p:nvSpPr>
        <p:spPr>
          <a:xfrm>
            <a:off x="7081576" y="0"/>
            <a:ext cx="20624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dirty="0" smtClean="0"/>
              <a:t>Ordine di accostata!</a:t>
            </a:r>
            <a:endParaRPr lang="it-IT" dirty="0"/>
          </a:p>
        </p:txBody>
      </p:sp>
      <p:sp>
        <p:nvSpPr>
          <p:cNvPr id="24" name="CasellaDiTesto 23"/>
          <p:cNvSpPr txBox="1"/>
          <p:nvPr/>
        </p:nvSpPr>
        <p:spPr>
          <a:xfrm>
            <a:off x="7092280" y="323364"/>
            <a:ext cx="20760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dirty="0" smtClean="0"/>
              <a:t>Inizio dell’accostata!</a:t>
            </a:r>
          </a:p>
        </p:txBody>
      </p:sp>
      <p:sp>
        <p:nvSpPr>
          <p:cNvPr id="26" name="CasellaDiTesto 25"/>
          <p:cNvSpPr txBox="1"/>
          <p:nvPr/>
        </p:nvSpPr>
        <p:spPr>
          <a:xfrm>
            <a:off x="7092280" y="683404"/>
            <a:ext cx="19734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it-IT" dirty="0" smtClean="0"/>
              <a:t>Fine dell’accostata!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repeatCount="indefinite" fill="hold" nodeType="withEffect">
                                  <p:stCondLst>
                                    <p:cond delay="0"/>
                                  </p:stCondLst>
                                  <p:endCondLst>
                                    <p:cond evt="onNext" delay="0">
                                      <p:tgtEl>
                                        <p:sldTgt/>
                                      </p:tgtEl>
                                    </p:cond>
                                  </p:endCondLst>
                                  <p:childTnLst>
                                    <p:animRot by="21600000">
                                      <p:cBhvr>
                                        <p:cTn id="6" dur="5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" presetID="0" presetClass="pat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11111E-6 1.90751E-6 L 1.11111E-6 0.35653 " pathEditMode="relative" ptsTypes="AA">
                                      <p:cBhvr>
                                        <p:cTn id="8" dur="59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9" presetID="10" presetClass="entr" presetSubtype="0" fill="hold" grpId="0" nodeType="withEffect">
                                  <p:stCondLst>
                                    <p:cond delay="5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20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1486</TotalTime>
  <Words>465</Words>
  <Application>Microsoft Office PowerPoint</Application>
  <PresentationFormat>Presentazione su schermo (4:3)</PresentationFormat>
  <Paragraphs>140</Paragraphs>
  <Slides>7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7</vt:i4>
      </vt:variant>
    </vt:vector>
  </HeadingPairs>
  <TitlesOfParts>
    <vt:vector size="8" baseType="lpstr">
      <vt:lpstr>Tema di Office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Win7</dc:creator>
  <cp:lastModifiedBy>Win7</cp:lastModifiedBy>
  <cp:revision>117</cp:revision>
  <dcterms:created xsi:type="dcterms:W3CDTF">2020-08-19T07:34:31Z</dcterms:created>
  <dcterms:modified xsi:type="dcterms:W3CDTF">2020-08-20T17:26:54Z</dcterms:modified>
</cp:coreProperties>
</file>