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0" r:id="rId24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6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08DDA-11E0-4F39-90DD-29D18978E181}" type="datetimeFigureOut">
              <a:rPr lang="it-IT" smtClean="0"/>
              <a:t>14/02/2018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4200F8-B13B-4BDA-A4FA-1EBE68B41A52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81013"/>
            <a:ext cx="590550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8300" y="419100"/>
            <a:ext cx="5867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76238"/>
            <a:ext cx="590550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9725" y="476250"/>
            <a:ext cx="592455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6388" y="433388"/>
            <a:ext cx="5991225" cy="599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33538" y="428625"/>
            <a:ext cx="587692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 l="6410" t="6691" r="6410" b="10403"/>
          <a:stretch>
            <a:fillRect/>
          </a:stretch>
        </p:blipFill>
        <p:spPr bwMode="auto">
          <a:xfrm>
            <a:off x="1857356" y="642918"/>
            <a:ext cx="558282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/>
          <a:srcRect l="3893" r="3979"/>
          <a:stretch>
            <a:fillRect/>
          </a:stretch>
        </p:blipFill>
        <p:spPr bwMode="auto">
          <a:xfrm>
            <a:off x="1785918" y="571480"/>
            <a:ext cx="565958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423863"/>
            <a:ext cx="5895975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423863"/>
            <a:ext cx="5915025" cy="601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28625"/>
            <a:ext cx="59055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409575"/>
            <a:ext cx="600075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95300"/>
            <a:ext cx="59055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9725" y="461963"/>
            <a:ext cx="5924550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71488"/>
            <a:ext cx="5905500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285750"/>
            <a:ext cx="5915025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9538"/>
            <a:ext cx="9144000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466725"/>
            <a:ext cx="5915025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4963" y="461963"/>
            <a:ext cx="5934075" cy="593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476250"/>
            <a:ext cx="5905500" cy="590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9725" y="404813"/>
            <a:ext cx="5924550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1150" y="438150"/>
            <a:ext cx="5981700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913" y="414338"/>
            <a:ext cx="5972175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495300"/>
            <a:ext cx="5857875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Presentazione su schermo (4:3)</PresentationFormat>
  <Paragraphs>0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23</vt:i4>
      </vt:variant>
    </vt:vector>
  </HeadingPairs>
  <TitlesOfParts>
    <vt:vector size="24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utente</cp:lastModifiedBy>
  <cp:revision>2</cp:revision>
  <dcterms:created xsi:type="dcterms:W3CDTF">2018-02-14T08:46:45Z</dcterms:created>
  <dcterms:modified xsi:type="dcterms:W3CDTF">2018-02-14T09:03:35Z</dcterms:modified>
</cp:coreProperties>
</file>